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3" r:id="rId1"/>
  </p:sldMasterIdLst>
  <p:sldIdLst>
    <p:sldId id="266" r:id="rId2"/>
    <p:sldId id="267" r:id="rId3"/>
  </p:sldIdLst>
  <p:sldSz cx="7775575" cy="10907713"/>
  <p:notesSz cx="6770688" cy="9902825"/>
  <p:defaultTextStyle>
    <a:defPPr>
      <a:defRPr lang="ja-JP"/>
    </a:defPPr>
    <a:lvl1pPr marL="0" algn="l" defTabSz="1019007" rtl="0" eaLnBrk="1" latinLnBrk="0" hangingPunct="1">
      <a:defRPr kumimoji="1" sz="2006" kern="1200">
        <a:solidFill>
          <a:schemeClr val="tx1"/>
        </a:solidFill>
        <a:latin typeface="+mn-lt"/>
        <a:ea typeface="+mn-ea"/>
        <a:cs typeface="+mn-cs"/>
      </a:defRPr>
    </a:lvl1pPr>
    <a:lvl2pPr marL="509504" algn="l" defTabSz="1019007" rtl="0" eaLnBrk="1" latinLnBrk="0" hangingPunct="1">
      <a:defRPr kumimoji="1" sz="2006" kern="1200">
        <a:solidFill>
          <a:schemeClr val="tx1"/>
        </a:solidFill>
        <a:latin typeface="+mn-lt"/>
        <a:ea typeface="+mn-ea"/>
        <a:cs typeface="+mn-cs"/>
      </a:defRPr>
    </a:lvl2pPr>
    <a:lvl3pPr marL="1019007" algn="l" defTabSz="1019007" rtl="0" eaLnBrk="1" latinLnBrk="0" hangingPunct="1">
      <a:defRPr kumimoji="1" sz="2006" kern="1200">
        <a:solidFill>
          <a:schemeClr val="tx1"/>
        </a:solidFill>
        <a:latin typeface="+mn-lt"/>
        <a:ea typeface="+mn-ea"/>
        <a:cs typeface="+mn-cs"/>
      </a:defRPr>
    </a:lvl3pPr>
    <a:lvl4pPr marL="1528511" algn="l" defTabSz="1019007" rtl="0" eaLnBrk="1" latinLnBrk="0" hangingPunct="1">
      <a:defRPr kumimoji="1" sz="2006" kern="1200">
        <a:solidFill>
          <a:schemeClr val="tx1"/>
        </a:solidFill>
        <a:latin typeface="+mn-lt"/>
        <a:ea typeface="+mn-ea"/>
        <a:cs typeface="+mn-cs"/>
      </a:defRPr>
    </a:lvl4pPr>
    <a:lvl5pPr marL="2038015" algn="l" defTabSz="1019007" rtl="0" eaLnBrk="1" latinLnBrk="0" hangingPunct="1">
      <a:defRPr kumimoji="1" sz="2006" kern="1200">
        <a:solidFill>
          <a:schemeClr val="tx1"/>
        </a:solidFill>
        <a:latin typeface="+mn-lt"/>
        <a:ea typeface="+mn-ea"/>
        <a:cs typeface="+mn-cs"/>
      </a:defRPr>
    </a:lvl5pPr>
    <a:lvl6pPr marL="2547518" algn="l" defTabSz="1019007" rtl="0" eaLnBrk="1" latinLnBrk="0" hangingPunct="1">
      <a:defRPr kumimoji="1" sz="2006" kern="1200">
        <a:solidFill>
          <a:schemeClr val="tx1"/>
        </a:solidFill>
        <a:latin typeface="+mn-lt"/>
        <a:ea typeface="+mn-ea"/>
        <a:cs typeface="+mn-cs"/>
      </a:defRPr>
    </a:lvl6pPr>
    <a:lvl7pPr marL="3057022" algn="l" defTabSz="1019007" rtl="0" eaLnBrk="1" latinLnBrk="0" hangingPunct="1">
      <a:defRPr kumimoji="1" sz="2006" kern="1200">
        <a:solidFill>
          <a:schemeClr val="tx1"/>
        </a:solidFill>
        <a:latin typeface="+mn-lt"/>
        <a:ea typeface="+mn-ea"/>
        <a:cs typeface="+mn-cs"/>
      </a:defRPr>
    </a:lvl7pPr>
    <a:lvl8pPr marL="3566526" algn="l" defTabSz="1019007" rtl="0" eaLnBrk="1" latinLnBrk="0" hangingPunct="1">
      <a:defRPr kumimoji="1" sz="2006" kern="1200">
        <a:solidFill>
          <a:schemeClr val="tx1"/>
        </a:solidFill>
        <a:latin typeface="+mn-lt"/>
        <a:ea typeface="+mn-ea"/>
        <a:cs typeface="+mn-cs"/>
      </a:defRPr>
    </a:lvl8pPr>
    <a:lvl9pPr marL="4076029" algn="l" defTabSz="1019007" rtl="0" eaLnBrk="1" latinLnBrk="0" hangingPunct="1">
      <a:defRPr kumimoji="1" sz="2006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435">
          <p15:clr>
            <a:srgbClr val="A4A3A4"/>
          </p15:clr>
        </p15:guide>
        <p15:guide id="2" pos="244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23232"/>
    <a:srgbClr val="FF6600"/>
    <a:srgbClr val="FFFFFF"/>
    <a:srgbClr val="000000"/>
    <a:srgbClr val="D9EAD5"/>
    <a:srgbClr val="3B6431"/>
    <a:srgbClr val="20351B"/>
    <a:srgbClr val="2B0B0F"/>
    <a:srgbClr val="14425D"/>
    <a:srgbClr val="DEEB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 autoAdjust="0"/>
  </p:normalViewPr>
  <p:slideViewPr>
    <p:cSldViewPr snapToGrid="0">
      <p:cViewPr>
        <p:scale>
          <a:sx n="100" d="100"/>
          <a:sy n="100" d="100"/>
        </p:scale>
        <p:origin x="-324" y="-3270"/>
      </p:cViewPr>
      <p:guideLst>
        <p:guide orient="horz" pos="3435"/>
        <p:guide pos="244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3168" y="1785129"/>
            <a:ext cx="6609239" cy="3797500"/>
          </a:xfrm>
        </p:spPr>
        <p:txBody>
          <a:bodyPr anchor="b"/>
          <a:lstStyle>
            <a:lvl1pPr algn="ctr">
              <a:defRPr sz="9543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947" y="5729075"/>
            <a:ext cx="5831681" cy="2633505"/>
          </a:xfrm>
        </p:spPr>
        <p:txBody>
          <a:bodyPr/>
          <a:lstStyle>
            <a:lvl1pPr marL="0" indent="0" algn="ctr">
              <a:buNone/>
              <a:defRPr sz="3817"/>
            </a:lvl1pPr>
            <a:lvl2pPr marL="727174" indent="0" algn="ctr">
              <a:buNone/>
              <a:defRPr sz="3182"/>
            </a:lvl2pPr>
            <a:lvl3pPr marL="1454349" indent="0" algn="ctr">
              <a:buNone/>
              <a:defRPr sz="2863"/>
            </a:lvl3pPr>
            <a:lvl4pPr marL="2181522" indent="0" algn="ctr">
              <a:buNone/>
              <a:defRPr sz="2545"/>
            </a:lvl4pPr>
            <a:lvl5pPr marL="2908696" indent="0" algn="ctr">
              <a:buNone/>
              <a:defRPr sz="2545"/>
            </a:lvl5pPr>
            <a:lvl6pPr marL="3635871" indent="0" algn="ctr">
              <a:buNone/>
              <a:defRPr sz="2545"/>
            </a:lvl6pPr>
            <a:lvl7pPr marL="4363045" indent="0" algn="ctr">
              <a:buNone/>
              <a:defRPr sz="2545"/>
            </a:lvl7pPr>
            <a:lvl8pPr marL="5090220" indent="0" algn="ctr">
              <a:buNone/>
              <a:defRPr sz="2545"/>
            </a:lvl8pPr>
            <a:lvl9pPr marL="5817393" indent="0" algn="ctr">
              <a:buNone/>
              <a:defRPr sz="2545"/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7/12/2016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50019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7/12/2016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77274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522" y="2719357"/>
            <a:ext cx="6706433" cy="4537305"/>
          </a:xfrm>
        </p:spPr>
        <p:txBody>
          <a:bodyPr anchor="b"/>
          <a:lstStyle>
            <a:lvl1pPr>
              <a:defRPr sz="9543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522" y="7299586"/>
            <a:ext cx="6706433" cy="2386061"/>
          </a:xfrm>
        </p:spPr>
        <p:txBody>
          <a:bodyPr/>
          <a:lstStyle>
            <a:lvl1pPr marL="0" indent="0">
              <a:buNone/>
              <a:defRPr sz="3817">
                <a:solidFill>
                  <a:schemeClr val="tx1"/>
                </a:solidFill>
              </a:defRPr>
            </a:lvl1pPr>
            <a:lvl2pPr marL="727174" indent="0">
              <a:buNone/>
              <a:defRPr sz="3182">
                <a:solidFill>
                  <a:schemeClr val="tx1">
                    <a:tint val="75000"/>
                  </a:schemeClr>
                </a:solidFill>
              </a:defRPr>
            </a:lvl2pPr>
            <a:lvl3pPr marL="1454349" indent="0">
              <a:buNone/>
              <a:defRPr sz="2863">
                <a:solidFill>
                  <a:schemeClr val="tx1">
                    <a:tint val="75000"/>
                  </a:schemeClr>
                </a:solidFill>
              </a:defRPr>
            </a:lvl3pPr>
            <a:lvl4pPr marL="2181522" indent="0">
              <a:buNone/>
              <a:defRPr sz="2545">
                <a:solidFill>
                  <a:schemeClr val="tx1">
                    <a:tint val="75000"/>
                  </a:schemeClr>
                </a:solidFill>
              </a:defRPr>
            </a:lvl4pPr>
            <a:lvl5pPr marL="2908696" indent="0">
              <a:buNone/>
              <a:defRPr sz="2545">
                <a:solidFill>
                  <a:schemeClr val="tx1">
                    <a:tint val="75000"/>
                  </a:schemeClr>
                </a:solidFill>
              </a:defRPr>
            </a:lvl5pPr>
            <a:lvl6pPr marL="3635871" indent="0">
              <a:buNone/>
              <a:defRPr sz="2545">
                <a:solidFill>
                  <a:schemeClr val="tx1">
                    <a:tint val="75000"/>
                  </a:schemeClr>
                </a:solidFill>
              </a:defRPr>
            </a:lvl6pPr>
            <a:lvl7pPr marL="4363045" indent="0">
              <a:buNone/>
              <a:defRPr sz="2545">
                <a:solidFill>
                  <a:schemeClr val="tx1">
                    <a:tint val="75000"/>
                  </a:schemeClr>
                </a:solidFill>
              </a:defRPr>
            </a:lvl7pPr>
            <a:lvl8pPr marL="5090220" indent="0">
              <a:buNone/>
              <a:defRPr sz="2545">
                <a:solidFill>
                  <a:schemeClr val="tx1">
                    <a:tint val="75000"/>
                  </a:schemeClr>
                </a:solidFill>
              </a:defRPr>
            </a:lvl8pPr>
            <a:lvl9pPr marL="5817393" indent="0">
              <a:buNone/>
              <a:defRPr sz="254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7/12/2016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76540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571" y="2903674"/>
            <a:ext cx="3304619" cy="6920844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36385" y="2903674"/>
            <a:ext cx="3304619" cy="6920844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7/12/2016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14346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584" y="580737"/>
            <a:ext cx="6706433" cy="2108320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5585" y="2673906"/>
            <a:ext cx="3289432" cy="1310439"/>
          </a:xfrm>
        </p:spPr>
        <p:txBody>
          <a:bodyPr anchor="b"/>
          <a:lstStyle>
            <a:lvl1pPr marL="0" indent="0">
              <a:buNone/>
              <a:defRPr sz="3817" b="1"/>
            </a:lvl1pPr>
            <a:lvl2pPr marL="727174" indent="0">
              <a:buNone/>
              <a:defRPr sz="3182" b="1"/>
            </a:lvl2pPr>
            <a:lvl3pPr marL="1454349" indent="0">
              <a:buNone/>
              <a:defRPr sz="2863" b="1"/>
            </a:lvl3pPr>
            <a:lvl4pPr marL="2181522" indent="0">
              <a:buNone/>
              <a:defRPr sz="2545" b="1"/>
            </a:lvl4pPr>
            <a:lvl5pPr marL="2908696" indent="0">
              <a:buNone/>
              <a:defRPr sz="2545" b="1"/>
            </a:lvl5pPr>
            <a:lvl6pPr marL="3635871" indent="0">
              <a:buNone/>
              <a:defRPr sz="2545" b="1"/>
            </a:lvl6pPr>
            <a:lvl7pPr marL="4363045" indent="0">
              <a:buNone/>
              <a:defRPr sz="2545" b="1"/>
            </a:lvl7pPr>
            <a:lvl8pPr marL="5090220" indent="0">
              <a:buNone/>
              <a:defRPr sz="2545" b="1"/>
            </a:lvl8pPr>
            <a:lvl9pPr marL="5817393" indent="0">
              <a:buNone/>
              <a:defRPr sz="2545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5585" y="3984346"/>
            <a:ext cx="3289432" cy="5860371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36386" y="2673906"/>
            <a:ext cx="3305632" cy="1310439"/>
          </a:xfrm>
        </p:spPr>
        <p:txBody>
          <a:bodyPr anchor="b"/>
          <a:lstStyle>
            <a:lvl1pPr marL="0" indent="0">
              <a:buNone/>
              <a:defRPr sz="3817" b="1"/>
            </a:lvl1pPr>
            <a:lvl2pPr marL="727174" indent="0">
              <a:buNone/>
              <a:defRPr sz="3182" b="1"/>
            </a:lvl2pPr>
            <a:lvl3pPr marL="1454349" indent="0">
              <a:buNone/>
              <a:defRPr sz="2863" b="1"/>
            </a:lvl3pPr>
            <a:lvl4pPr marL="2181522" indent="0">
              <a:buNone/>
              <a:defRPr sz="2545" b="1"/>
            </a:lvl4pPr>
            <a:lvl5pPr marL="2908696" indent="0">
              <a:buNone/>
              <a:defRPr sz="2545" b="1"/>
            </a:lvl5pPr>
            <a:lvl6pPr marL="3635871" indent="0">
              <a:buNone/>
              <a:defRPr sz="2545" b="1"/>
            </a:lvl6pPr>
            <a:lvl7pPr marL="4363045" indent="0">
              <a:buNone/>
              <a:defRPr sz="2545" b="1"/>
            </a:lvl7pPr>
            <a:lvl8pPr marL="5090220" indent="0">
              <a:buNone/>
              <a:defRPr sz="2545" b="1"/>
            </a:lvl8pPr>
            <a:lvl9pPr marL="5817393" indent="0">
              <a:buNone/>
              <a:defRPr sz="2545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36386" y="3984346"/>
            <a:ext cx="3305632" cy="5860371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7/12/2016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57566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7/12/2016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81550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7/12/2016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56670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584" y="727182"/>
            <a:ext cx="2507825" cy="2545133"/>
          </a:xfrm>
        </p:spPr>
        <p:txBody>
          <a:bodyPr anchor="b"/>
          <a:lstStyle>
            <a:lvl1pPr>
              <a:defRPr sz="5089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5632" y="1570510"/>
            <a:ext cx="3936385" cy="7751546"/>
          </a:xfrm>
        </p:spPr>
        <p:txBody>
          <a:bodyPr/>
          <a:lstStyle>
            <a:lvl1pPr>
              <a:defRPr sz="5089"/>
            </a:lvl1pPr>
            <a:lvl2pPr>
              <a:defRPr sz="4454"/>
            </a:lvl2pPr>
            <a:lvl3pPr>
              <a:defRPr sz="3817"/>
            </a:lvl3pPr>
            <a:lvl4pPr>
              <a:defRPr sz="3182"/>
            </a:lvl4pPr>
            <a:lvl5pPr>
              <a:defRPr sz="3182"/>
            </a:lvl5pPr>
            <a:lvl6pPr>
              <a:defRPr sz="3182"/>
            </a:lvl6pPr>
            <a:lvl7pPr>
              <a:defRPr sz="3182"/>
            </a:lvl7pPr>
            <a:lvl8pPr>
              <a:defRPr sz="3182"/>
            </a:lvl8pPr>
            <a:lvl9pPr>
              <a:defRPr sz="3182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584" y="3272314"/>
            <a:ext cx="2507825" cy="6062366"/>
          </a:xfrm>
        </p:spPr>
        <p:txBody>
          <a:bodyPr/>
          <a:lstStyle>
            <a:lvl1pPr marL="0" indent="0">
              <a:buNone/>
              <a:defRPr sz="2545"/>
            </a:lvl1pPr>
            <a:lvl2pPr marL="727174" indent="0">
              <a:buNone/>
              <a:defRPr sz="2226"/>
            </a:lvl2pPr>
            <a:lvl3pPr marL="1454349" indent="0">
              <a:buNone/>
              <a:defRPr sz="1909"/>
            </a:lvl3pPr>
            <a:lvl4pPr marL="2181522" indent="0">
              <a:buNone/>
              <a:defRPr sz="1591"/>
            </a:lvl4pPr>
            <a:lvl5pPr marL="2908696" indent="0">
              <a:buNone/>
              <a:defRPr sz="1591"/>
            </a:lvl5pPr>
            <a:lvl6pPr marL="3635871" indent="0">
              <a:buNone/>
              <a:defRPr sz="1591"/>
            </a:lvl6pPr>
            <a:lvl7pPr marL="4363045" indent="0">
              <a:buNone/>
              <a:defRPr sz="1591"/>
            </a:lvl7pPr>
            <a:lvl8pPr marL="5090220" indent="0">
              <a:buNone/>
              <a:defRPr sz="1591"/>
            </a:lvl8pPr>
            <a:lvl9pPr marL="5817393" indent="0">
              <a:buNone/>
              <a:defRPr sz="159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7/12/2016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93929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584" y="727182"/>
            <a:ext cx="2507825" cy="2545133"/>
          </a:xfrm>
        </p:spPr>
        <p:txBody>
          <a:bodyPr anchor="b"/>
          <a:lstStyle>
            <a:lvl1pPr>
              <a:defRPr sz="5089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305632" y="1570510"/>
            <a:ext cx="3936385" cy="7751546"/>
          </a:xfrm>
        </p:spPr>
        <p:txBody>
          <a:bodyPr anchor="t"/>
          <a:lstStyle>
            <a:lvl1pPr marL="0" indent="0">
              <a:buNone/>
              <a:defRPr sz="5089"/>
            </a:lvl1pPr>
            <a:lvl2pPr marL="727174" indent="0">
              <a:buNone/>
              <a:defRPr sz="4454"/>
            </a:lvl2pPr>
            <a:lvl3pPr marL="1454349" indent="0">
              <a:buNone/>
              <a:defRPr sz="3817"/>
            </a:lvl3pPr>
            <a:lvl4pPr marL="2181522" indent="0">
              <a:buNone/>
              <a:defRPr sz="3182"/>
            </a:lvl4pPr>
            <a:lvl5pPr marL="2908696" indent="0">
              <a:buNone/>
              <a:defRPr sz="3182"/>
            </a:lvl5pPr>
            <a:lvl6pPr marL="3635871" indent="0">
              <a:buNone/>
              <a:defRPr sz="3182"/>
            </a:lvl6pPr>
            <a:lvl7pPr marL="4363045" indent="0">
              <a:buNone/>
              <a:defRPr sz="3182"/>
            </a:lvl7pPr>
            <a:lvl8pPr marL="5090220" indent="0">
              <a:buNone/>
              <a:defRPr sz="3182"/>
            </a:lvl8pPr>
            <a:lvl9pPr marL="5817393" indent="0">
              <a:buNone/>
              <a:defRPr sz="3182"/>
            </a:lvl9pPr>
          </a:lstStyle>
          <a:p>
            <a:r>
              <a:rPr lang="ja-JP" altLang="en-US" smtClean="0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584" y="3272314"/>
            <a:ext cx="2507825" cy="6062366"/>
          </a:xfrm>
        </p:spPr>
        <p:txBody>
          <a:bodyPr/>
          <a:lstStyle>
            <a:lvl1pPr marL="0" indent="0">
              <a:buNone/>
              <a:defRPr sz="2545"/>
            </a:lvl1pPr>
            <a:lvl2pPr marL="727174" indent="0">
              <a:buNone/>
              <a:defRPr sz="2226"/>
            </a:lvl2pPr>
            <a:lvl3pPr marL="1454349" indent="0">
              <a:buNone/>
              <a:defRPr sz="1909"/>
            </a:lvl3pPr>
            <a:lvl4pPr marL="2181522" indent="0">
              <a:buNone/>
              <a:defRPr sz="1591"/>
            </a:lvl4pPr>
            <a:lvl5pPr marL="2908696" indent="0">
              <a:buNone/>
              <a:defRPr sz="1591"/>
            </a:lvl5pPr>
            <a:lvl6pPr marL="3635871" indent="0">
              <a:buNone/>
              <a:defRPr sz="1591"/>
            </a:lvl6pPr>
            <a:lvl7pPr marL="4363045" indent="0">
              <a:buNone/>
              <a:defRPr sz="1591"/>
            </a:lvl7pPr>
            <a:lvl8pPr marL="5090220" indent="0">
              <a:buNone/>
              <a:defRPr sz="1591"/>
            </a:lvl8pPr>
            <a:lvl9pPr marL="5817393" indent="0">
              <a:buNone/>
              <a:defRPr sz="159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7/12/2016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07733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7/12/2016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47222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64396" y="580736"/>
            <a:ext cx="1676609" cy="9243782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571" y="580736"/>
            <a:ext cx="4932630" cy="9243782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7/12/2016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96305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353394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図プレースホルダー 2"/>
          <p:cNvSpPr>
            <a:spLocks noGrp="1"/>
          </p:cNvSpPr>
          <p:nvPr>
            <p:ph type="pic" sz="quarter" idx="10" hasCustomPrompt="1"/>
          </p:nvPr>
        </p:nvSpPr>
        <p:spPr>
          <a:xfrm>
            <a:off x="6224588" y="8334375"/>
            <a:ext cx="1247775" cy="1212850"/>
          </a:xfrm>
          <a:prstGeom prst="rect">
            <a:avLst/>
          </a:prstGeom>
          <a:solidFill>
            <a:schemeClr val="accent1"/>
          </a:solidFill>
        </p:spPr>
        <p:txBody>
          <a:bodyPr vert="horz" anchor="ctr"/>
          <a:lstStyle>
            <a:lvl1pPr marL="0" indent="0" algn="ctr">
              <a:buNone/>
              <a:defRPr sz="1200"/>
            </a:lvl1pPr>
          </a:lstStyle>
          <a:p>
            <a:r>
              <a:rPr kumimoji="1" lang="ja-JP" altLang="en-US" dirty="0" smtClean="0"/>
              <a:t>写真を入れてください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898809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4571" y="580737"/>
            <a:ext cx="6706433" cy="21083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571" y="2903674"/>
            <a:ext cx="6706433" cy="69208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4571" y="10109837"/>
            <a:ext cx="1749504" cy="5807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90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smtClean="0"/>
              <a:t>7/12/2016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5660" y="10109837"/>
            <a:ext cx="2624256" cy="5807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90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91501" y="10109837"/>
            <a:ext cx="1749504" cy="5807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90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75424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  <p:sldLayoutId id="2147483676" r:id="rId13"/>
  </p:sldLayoutIdLst>
  <p:txStyles>
    <p:titleStyle>
      <a:lvl1pPr algn="l" defTabSz="1454349" rtl="0" eaLnBrk="1" latinLnBrk="0" hangingPunct="1">
        <a:lnSpc>
          <a:spcPct val="90000"/>
        </a:lnSpc>
        <a:spcBef>
          <a:spcPct val="0"/>
        </a:spcBef>
        <a:buNone/>
        <a:defRPr kumimoji="1" sz="699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63588" indent="-363588" algn="l" defTabSz="1454349" rtl="0" eaLnBrk="1" latinLnBrk="0" hangingPunct="1">
        <a:lnSpc>
          <a:spcPct val="90000"/>
        </a:lnSpc>
        <a:spcBef>
          <a:spcPts val="1591"/>
        </a:spcBef>
        <a:buFont typeface="Arial" panose="020B0604020202020204" pitchFamily="34" charset="0"/>
        <a:buChar char="•"/>
        <a:defRPr kumimoji="1" sz="4454" kern="1200">
          <a:solidFill>
            <a:schemeClr val="tx1"/>
          </a:solidFill>
          <a:latin typeface="+mn-lt"/>
          <a:ea typeface="+mn-ea"/>
          <a:cs typeface="+mn-cs"/>
        </a:defRPr>
      </a:lvl1pPr>
      <a:lvl2pPr marL="1090761" indent="-363588" algn="l" defTabSz="1454349" rtl="0" eaLnBrk="1" latinLnBrk="0" hangingPunct="1">
        <a:lnSpc>
          <a:spcPct val="90000"/>
        </a:lnSpc>
        <a:spcBef>
          <a:spcPts val="795"/>
        </a:spcBef>
        <a:buFont typeface="Arial" panose="020B0604020202020204" pitchFamily="34" charset="0"/>
        <a:buChar char="•"/>
        <a:defRPr kumimoji="1" sz="3817" kern="1200">
          <a:solidFill>
            <a:schemeClr val="tx1"/>
          </a:solidFill>
          <a:latin typeface="+mn-lt"/>
          <a:ea typeface="+mn-ea"/>
          <a:cs typeface="+mn-cs"/>
        </a:defRPr>
      </a:lvl2pPr>
      <a:lvl3pPr marL="1817935" indent="-363588" algn="l" defTabSz="1454349" rtl="0" eaLnBrk="1" latinLnBrk="0" hangingPunct="1">
        <a:lnSpc>
          <a:spcPct val="90000"/>
        </a:lnSpc>
        <a:spcBef>
          <a:spcPts val="795"/>
        </a:spcBef>
        <a:buFont typeface="Arial" panose="020B0604020202020204" pitchFamily="34" charset="0"/>
        <a:buChar char="•"/>
        <a:defRPr kumimoji="1" sz="3182" kern="1200">
          <a:solidFill>
            <a:schemeClr val="tx1"/>
          </a:solidFill>
          <a:latin typeface="+mn-lt"/>
          <a:ea typeface="+mn-ea"/>
          <a:cs typeface="+mn-cs"/>
        </a:defRPr>
      </a:lvl3pPr>
      <a:lvl4pPr marL="2545110" indent="-363588" algn="l" defTabSz="1454349" rtl="0" eaLnBrk="1" latinLnBrk="0" hangingPunct="1">
        <a:lnSpc>
          <a:spcPct val="90000"/>
        </a:lnSpc>
        <a:spcBef>
          <a:spcPts val="795"/>
        </a:spcBef>
        <a:buFont typeface="Arial" panose="020B0604020202020204" pitchFamily="34" charset="0"/>
        <a:buChar char="•"/>
        <a:defRPr kumimoji="1" sz="2863" kern="1200">
          <a:solidFill>
            <a:schemeClr val="tx1"/>
          </a:solidFill>
          <a:latin typeface="+mn-lt"/>
          <a:ea typeface="+mn-ea"/>
          <a:cs typeface="+mn-cs"/>
        </a:defRPr>
      </a:lvl4pPr>
      <a:lvl5pPr marL="3272284" indent="-363588" algn="l" defTabSz="1454349" rtl="0" eaLnBrk="1" latinLnBrk="0" hangingPunct="1">
        <a:lnSpc>
          <a:spcPct val="90000"/>
        </a:lnSpc>
        <a:spcBef>
          <a:spcPts val="795"/>
        </a:spcBef>
        <a:buFont typeface="Arial" panose="020B0604020202020204" pitchFamily="34" charset="0"/>
        <a:buChar char="•"/>
        <a:defRPr kumimoji="1" sz="2863" kern="1200">
          <a:solidFill>
            <a:schemeClr val="tx1"/>
          </a:solidFill>
          <a:latin typeface="+mn-lt"/>
          <a:ea typeface="+mn-ea"/>
          <a:cs typeface="+mn-cs"/>
        </a:defRPr>
      </a:lvl5pPr>
      <a:lvl6pPr marL="3999457" indent="-363588" algn="l" defTabSz="1454349" rtl="0" eaLnBrk="1" latinLnBrk="0" hangingPunct="1">
        <a:lnSpc>
          <a:spcPct val="90000"/>
        </a:lnSpc>
        <a:spcBef>
          <a:spcPts val="795"/>
        </a:spcBef>
        <a:buFont typeface="Arial" panose="020B0604020202020204" pitchFamily="34" charset="0"/>
        <a:buChar char="•"/>
        <a:defRPr kumimoji="1" sz="2863" kern="1200">
          <a:solidFill>
            <a:schemeClr val="tx1"/>
          </a:solidFill>
          <a:latin typeface="+mn-lt"/>
          <a:ea typeface="+mn-ea"/>
          <a:cs typeface="+mn-cs"/>
        </a:defRPr>
      </a:lvl6pPr>
      <a:lvl7pPr marL="4726632" indent="-363588" algn="l" defTabSz="1454349" rtl="0" eaLnBrk="1" latinLnBrk="0" hangingPunct="1">
        <a:lnSpc>
          <a:spcPct val="90000"/>
        </a:lnSpc>
        <a:spcBef>
          <a:spcPts val="795"/>
        </a:spcBef>
        <a:buFont typeface="Arial" panose="020B0604020202020204" pitchFamily="34" charset="0"/>
        <a:buChar char="•"/>
        <a:defRPr kumimoji="1" sz="2863" kern="1200">
          <a:solidFill>
            <a:schemeClr val="tx1"/>
          </a:solidFill>
          <a:latin typeface="+mn-lt"/>
          <a:ea typeface="+mn-ea"/>
          <a:cs typeface="+mn-cs"/>
        </a:defRPr>
      </a:lvl7pPr>
      <a:lvl8pPr marL="5453806" indent="-363588" algn="l" defTabSz="1454349" rtl="0" eaLnBrk="1" latinLnBrk="0" hangingPunct="1">
        <a:lnSpc>
          <a:spcPct val="90000"/>
        </a:lnSpc>
        <a:spcBef>
          <a:spcPts val="795"/>
        </a:spcBef>
        <a:buFont typeface="Arial" panose="020B0604020202020204" pitchFamily="34" charset="0"/>
        <a:buChar char="•"/>
        <a:defRPr kumimoji="1" sz="2863" kern="1200">
          <a:solidFill>
            <a:schemeClr val="tx1"/>
          </a:solidFill>
          <a:latin typeface="+mn-lt"/>
          <a:ea typeface="+mn-ea"/>
          <a:cs typeface="+mn-cs"/>
        </a:defRPr>
      </a:lvl8pPr>
      <a:lvl9pPr marL="6180981" indent="-363588" algn="l" defTabSz="1454349" rtl="0" eaLnBrk="1" latinLnBrk="0" hangingPunct="1">
        <a:lnSpc>
          <a:spcPct val="90000"/>
        </a:lnSpc>
        <a:spcBef>
          <a:spcPts val="795"/>
        </a:spcBef>
        <a:buFont typeface="Arial" panose="020B0604020202020204" pitchFamily="34" charset="0"/>
        <a:buChar char="•"/>
        <a:defRPr kumimoji="1" sz="286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54349" rtl="0" eaLnBrk="1" latinLnBrk="0" hangingPunct="1">
        <a:defRPr kumimoji="1" sz="2863" kern="1200">
          <a:solidFill>
            <a:schemeClr val="tx1"/>
          </a:solidFill>
          <a:latin typeface="+mn-lt"/>
          <a:ea typeface="+mn-ea"/>
          <a:cs typeface="+mn-cs"/>
        </a:defRPr>
      </a:lvl1pPr>
      <a:lvl2pPr marL="727174" algn="l" defTabSz="1454349" rtl="0" eaLnBrk="1" latinLnBrk="0" hangingPunct="1">
        <a:defRPr kumimoji="1" sz="2863" kern="1200">
          <a:solidFill>
            <a:schemeClr val="tx1"/>
          </a:solidFill>
          <a:latin typeface="+mn-lt"/>
          <a:ea typeface="+mn-ea"/>
          <a:cs typeface="+mn-cs"/>
        </a:defRPr>
      </a:lvl2pPr>
      <a:lvl3pPr marL="1454349" algn="l" defTabSz="1454349" rtl="0" eaLnBrk="1" latinLnBrk="0" hangingPunct="1">
        <a:defRPr kumimoji="1" sz="2863" kern="1200">
          <a:solidFill>
            <a:schemeClr val="tx1"/>
          </a:solidFill>
          <a:latin typeface="+mn-lt"/>
          <a:ea typeface="+mn-ea"/>
          <a:cs typeface="+mn-cs"/>
        </a:defRPr>
      </a:lvl3pPr>
      <a:lvl4pPr marL="2181522" algn="l" defTabSz="1454349" rtl="0" eaLnBrk="1" latinLnBrk="0" hangingPunct="1">
        <a:defRPr kumimoji="1" sz="2863" kern="1200">
          <a:solidFill>
            <a:schemeClr val="tx1"/>
          </a:solidFill>
          <a:latin typeface="+mn-lt"/>
          <a:ea typeface="+mn-ea"/>
          <a:cs typeface="+mn-cs"/>
        </a:defRPr>
      </a:lvl4pPr>
      <a:lvl5pPr marL="2908696" algn="l" defTabSz="1454349" rtl="0" eaLnBrk="1" latinLnBrk="0" hangingPunct="1">
        <a:defRPr kumimoji="1" sz="2863" kern="1200">
          <a:solidFill>
            <a:schemeClr val="tx1"/>
          </a:solidFill>
          <a:latin typeface="+mn-lt"/>
          <a:ea typeface="+mn-ea"/>
          <a:cs typeface="+mn-cs"/>
        </a:defRPr>
      </a:lvl5pPr>
      <a:lvl6pPr marL="3635871" algn="l" defTabSz="1454349" rtl="0" eaLnBrk="1" latinLnBrk="0" hangingPunct="1">
        <a:defRPr kumimoji="1" sz="2863" kern="1200">
          <a:solidFill>
            <a:schemeClr val="tx1"/>
          </a:solidFill>
          <a:latin typeface="+mn-lt"/>
          <a:ea typeface="+mn-ea"/>
          <a:cs typeface="+mn-cs"/>
        </a:defRPr>
      </a:lvl6pPr>
      <a:lvl7pPr marL="4363045" algn="l" defTabSz="1454349" rtl="0" eaLnBrk="1" latinLnBrk="0" hangingPunct="1">
        <a:defRPr kumimoji="1" sz="2863" kern="1200">
          <a:solidFill>
            <a:schemeClr val="tx1"/>
          </a:solidFill>
          <a:latin typeface="+mn-lt"/>
          <a:ea typeface="+mn-ea"/>
          <a:cs typeface="+mn-cs"/>
        </a:defRPr>
      </a:lvl7pPr>
      <a:lvl8pPr marL="5090220" algn="l" defTabSz="1454349" rtl="0" eaLnBrk="1" latinLnBrk="0" hangingPunct="1">
        <a:defRPr kumimoji="1" sz="2863" kern="1200">
          <a:solidFill>
            <a:schemeClr val="tx1"/>
          </a:solidFill>
          <a:latin typeface="+mn-lt"/>
          <a:ea typeface="+mn-ea"/>
          <a:cs typeface="+mn-cs"/>
        </a:defRPr>
      </a:lvl8pPr>
      <a:lvl9pPr marL="5817393" algn="l" defTabSz="1454349" rtl="0" eaLnBrk="1" latinLnBrk="0" hangingPunct="1">
        <a:defRPr kumimoji="1" sz="286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正方形/長方形 5"/>
          <p:cNvSpPr/>
          <p:nvPr/>
        </p:nvSpPr>
        <p:spPr>
          <a:xfrm>
            <a:off x="0" y="0"/>
            <a:ext cx="7775574" cy="1090771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0" name="図 1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47625" y="7717473"/>
            <a:ext cx="7823200" cy="3190240"/>
          </a:xfrm>
          <a:prstGeom prst="rect">
            <a:avLst/>
          </a:prstGeom>
        </p:spPr>
      </p:pic>
      <p:sp>
        <p:nvSpPr>
          <p:cNvPr id="36" name="正方形/長方形 35"/>
          <p:cNvSpPr/>
          <p:nvPr/>
        </p:nvSpPr>
        <p:spPr>
          <a:xfrm>
            <a:off x="2793471" y="709320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9504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19007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28511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38015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47518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57022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66526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76029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2000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医学生・若手医師</a:t>
            </a:r>
            <a:endParaRPr lang="ja-JP" altLang="en-US" sz="2000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8" name="正方形/長方形 37"/>
          <p:cNvSpPr/>
          <p:nvPr/>
        </p:nvSpPr>
        <p:spPr>
          <a:xfrm>
            <a:off x="2967878" y="1058821"/>
            <a:ext cx="4493538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ja-JP"/>
            </a:defPPr>
            <a:lvl1pPr marL="0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9504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19007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28511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38015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47518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57022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66526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76029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2800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キャリアデザインセミナー</a:t>
            </a:r>
            <a:endParaRPr lang="ja-JP" altLang="en-US" sz="2800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2" name="正方形/長方形 41"/>
          <p:cNvSpPr/>
          <p:nvPr/>
        </p:nvSpPr>
        <p:spPr>
          <a:xfrm>
            <a:off x="526908" y="394591"/>
            <a:ext cx="1415772" cy="6760825"/>
          </a:xfrm>
          <a:prstGeom prst="rect">
            <a:avLst/>
          </a:prstGeom>
        </p:spPr>
        <p:txBody>
          <a:bodyPr vert="eaVert" wrap="none">
            <a:spAutoFit/>
          </a:bodyPr>
          <a:lstStyle>
            <a:defPPr>
              <a:defRPr lang="ja-JP"/>
            </a:defPPr>
            <a:lvl1pPr marL="0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9504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19007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28511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38015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47518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57022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66526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76029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4000" dirty="0" smtClean="0">
                <a:solidFill>
                  <a:srgbClr val="FFFF00"/>
                </a:solidFill>
                <a:latin typeface="HGS明朝E" panose="02020900000000000000" pitchFamily="18" charset="-128"/>
                <a:ea typeface="HGS明朝E" panose="02020900000000000000" pitchFamily="18" charset="-128"/>
              </a:rPr>
              <a:t>専門医制度を学び、</a:t>
            </a:r>
            <a:endParaRPr lang="en-US" altLang="ja-JP" sz="4000" dirty="0" smtClean="0">
              <a:solidFill>
                <a:srgbClr val="FFFF00"/>
              </a:solidFill>
              <a:latin typeface="HGS明朝E" panose="02020900000000000000" pitchFamily="18" charset="-128"/>
              <a:ea typeface="HGS明朝E" panose="02020900000000000000" pitchFamily="18" charset="-128"/>
            </a:endParaRPr>
          </a:p>
          <a:p>
            <a:r>
              <a:rPr lang="ja-JP" altLang="en-US" sz="4000" dirty="0" smtClean="0">
                <a:solidFill>
                  <a:srgbClr val="FFFF00"/>
                </a:solidFill>
                <a:latin typeface="HGS明朝E" panose="02020900000000000000" pitchFamily="18" charset="-128"/>
                <a:ea typeface="HGS明朝E" panose="02020900000000000000" pitchFamily="18" charset="-128"/>
              </a:rPr>
              <a:t>これからのキャリアを考える</a:t>
            </a:r>
            <a:endParaRPr lang="ja-JP" altLang="en-US" sz="4000" dirty="0">
              <a:solidFill>
                <a:srgbClr val="FFFF00"/>
              </a:solidFill>
              <a:latin typeface="HGS明朝E" panose="02020900000000000000" pitchFamily="18" charset="-128"/>
              <a:ea typeface="HGS明朝E" panose="02020900000000000000" pitchFamily="18" charset="-128"/>
            </a:endParaRPr>
          </a:p>
        </p:txBody>
      </p:sp>
      <p:sp>
        <p:nvSpPr>
          <p:cNvPr id="45" name="正方形/長方形 44"/>
          <p:cNvSpPr/>
          <p:nvPr/>
        </p:nvSpPr>
        <p:spPr>
          <a:xfrm>
            <a:off x="2818128" y="2141969"/>
            <a:ext cx="4594725" cy="70788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ja-JP"/>
            </a:defPPr>
            <a:lvl1pPr marL="0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9504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19007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28511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38015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47518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57022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66526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76029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sz="20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講師からの話題提供の後、ワールド・カフェ形式のワークショップを</a:t>
            </a:r>
            <a:r>
              <a:rPr lang="ja-JP" altLang="en-US" sz="20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開催！</a:t>
            </a:r>
            <a:endParaRPr lang="ja-JP" altLang="en-US" sz="20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6" name="正方形/長方形 45"/>
          <p:cNvSpPr/>
          <p:nvPr/>
        </p:nvSpPr>
        <p:spPr>
          <a:xfrm>
            <a:off x="2793471" y="3493781"/>
            <a:ext cx="4176000" cy="323165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ja-JP"/>
            </a:defPPr>
            <a:lvl1pPr marL="0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9504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19007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28511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38015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47518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57022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66526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76029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800"/>
              </a:lnSpc>
            </a:pPr>
            <a:r>
              <a:rPr lang="ja-JP" altLang="en-US" sz="1800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専門医制度はどうなるの？</a:t>
            </a:r>
            <a:endParaRPr lang="ja-JP" altLang="en-US" sz="1800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29" name="グループ化 28"/>
          <p:cNvGrpSpPr/>
          <p:nvPr/>
        </p:nvGrpSpPr>
        <p:grpSpPr>
          <a:xfrm>
            <a:off x="2872687" y="5236624"/>
            <a:ext cx="4601581" cy="789002"/>
            <a:chOff x="2872687" y="5561744"/>
            <a:chExt cx="4601581" cy="789002"/>
          </a:xfrm>
        </p:grpSpPr>
        <p:sp>
          <p:nvSpPr>
            <p:cNvPr id="57" name="正方形/長方形 56"/>
            <p:cNvSpPr/>
            <p:nvPr/>
          </p:nvSpPr>
          <p:spPr>
            <a:xfrm>
              <a:off x="3852737" y="5581305"/>
              <a:ext cx="3621531" cy="769441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>
              <a:defPPr>
                <a:defRPr lang="ja-JP"/>
              </a:defPPr>
              <a:lvl1pPr marL="0" algn="l" defTabSz="1019007" rtl="0" eaLnBrk="1" latinLnBrk="0" hangingPunct="1">
                <a:defRPr kumimoji="1" sz="200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09504" algn="l" defTabSz="1019007" rtl="0" eaLnBrk="1" latinLnBrk="0" hangingPunct="1">
                <a:defRPr kumimoji="1" sz="200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19007" algn="l" defTabSz="1019007" rtl="0" eaLnBrk="1" latinLnBrk="0" hangingPunct="1">
                <a:defRPr kumimoji="1" sz="200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28511" algn="l" defTabSz="1019007" rtl="0" eaLnBrk="1" latinLnBrk="0" hangingPunct="1">
                <a:defRPr kumimoji="1" sz="200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38015" algn="l" defTabSz="1019007" rtl="0" eaLnBrk="1" latinLnBrk="0" hangingPunct="1">
                <a:defRPr kumimoji="1" sz="200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47518" algn="l" defTabSz="1019007" rtl="0" eaLnBrk="1" latinLnBrk="0" hangingPunct="1">
                <a:defRPr kumimoji="1" sz="200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057022" algn="l" defTabSz="1019007" rtl="0" eaLnBrk="1" latinLnBrk="0" hangingPunct="1">
                <a:defRPr kumimoji="1" sz="200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566526" algn="l" defTabSz="1019007" rtl="0" eaLnBrk="1" latinLnBrk="0" hangingPunct="1">
                <a:defRPr kumimoji="1" sz="200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076029" algn="l" defTabSz="1019007" rtl="0" eaLnBrk="1" latinLnBrk="0" hangingPunct="1">
                <a:defRPr kumimoji="1" sz="200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ja-JP" altLang="en-US" sz="4400" b="1" dirty="0" smtClean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７月</a:t>
              </a:r>
              <a:r>
                <a:rPr lang="en-US" altLang="ja-JP" sz="4400" b="1" dirty="0" smtClean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24</a:t>
              </a:r>
              <a:r>
                <a:rPr lang="ja-JP" altLang="en-US" sz="4400" b="1" dirty="0" smtClean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日</a:t>
              </a:r>
              <a:r>
                <a:rPr lang="ja-JP" altLang="en-US" sz="2000" b="1" dirty="0" smtClean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（日）</a:t>
              </a:r>
              <a:r>
                <a:rPr lang="ja-JP" altLang="en-US" sz="2000" b="1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</a:t>
              </a:r>
            </a:p>
          </p:txBody>
        </p:sp>
        <p:grpSp>
          <p:nvGrpSpPr>
            <p:cNvPr id="23" name="グループ化 22"/>
            <p:cNvGrpSpPr/>
            <p:nvPr/>
          </p:nvGrpSpPr>
          <p:grpSpPr>
            <a:xfrm>
              <a:off x="2872687" y="5561744"/>
              <a:ext cx="800663" cy="628657"/>
              <a:chOff x="2872687" y="5561744"/>
              <a:chExt cx="800663" cy="628657"/>
            </a:xfrm>
          </p:grpSpPr>
          <p:sp>
            <p:nvSpPr>
              <p:cNvPr id="54" name="正方形/長方形 53"/>
              <p:cNvSpPr/>
              <p:nvPr/>
            </p:nvSpPr>
            <p:spPr>
              <a:xfrm>
                <a:off x="2949852" y="5727026"/>
                <a:ext cx="646331" cy="369332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>
                <a:defPPr>
                  <a:defRPr lang="ja-JP"/>
                </a:defPPr>
                <a:lvl1pPr marL="0" algn="l" defTabSz="1019007" rtl="0" eaLnBrk="1" latinLnBrk="0" hangingPunct="1">
                  <a:defRPr kumimoji="1" sz="2006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509504" algn="l" defTabSz="1019007" rtl="0" eaLnBrk="1" latinLnBrk="0" hangingPunct="1">
                  <a:defRPr kumimoji="1" sz="2006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019007" algn="l" defTabSz="1019007" rtl="0" eaLnBrk="1" latinLnBrk="0" hangingPunct="1">
                  <a:defRPr kumimoji="1" sz="2006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528511" algn="l" defTabSz="1019007" rtl="0" eaLnBrk="1" latinLnBrk="0" hangingPunct="1">
                  <a:defRPr kumimoji="1" sz="2006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38015" algn="l" defTabSz="1019007" rtl="0" eaLnBrk="1" latinLnBrk="0" hangingPunct="1">
                  <a:defRPr kumimoji="1" sz="2006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47518" algn="l" defTabSz="1019007" rtl="0" eaLnBrk="1" latinLnBrk="0" hangingPunct="1">
                  <a:defRPr kumimoji="1" sz="2006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057022" algn="l" defTabSz="1019007" rtl="0" eaLnBrk="1" latinLnBrk="0" hangingPunct="1">
                  <a:defRPr kumimoji="1" sz="2006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566526" algn="l" defTabSz="1019007" rtl="0" eaLnBrk="1" latinLnBrk="0" hangingPunct="1">
                  <a:defRPr kumimoji="1" sz="2006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076029" algn="l" defTabSz="1019007" rtl="0" eaLnBrk="1" latinLnBrk="0" hangingPunct="1">
                  <a:defRPr kumimoji="1" sz="2006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zh-TW" altLang="en-US" sz="1800" b="1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日程</a:t>
                </a:r>
              </a:p>
            </p:txBody>
          </p:sp>
          <p:sp>
            <p:nvSpPr>
              <p:cNvPr id="16" name="角丸四角形 15"/>
              <p:cNvSpPr/>
              <p:nvPr/>
            </p:nvSpPr>
            <p:spPr>
              <a:xfrm>
                <a:off x="2872687" y="5561744"/>
                <a:ext cx="800663" cy="628657"/>
              </a:xfrm>
              <a:prstGeom prst="roundRect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80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</p:grpSp>
      <p:cxnSp>
        <p:nvCxnSpPr>
          <p:cNvPr id="18" name="直線コネクタ 17"/>
          <p:cNvCxnSpPr/>
          <p:nvPr/>
        </p:nvCxnSpPr>
        <p:spPr>
          <a:xfrm>
            <a:off x="2841182" y="1864548"/>
            <a:ext cx="4392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線コネクタ 38"/>
          <p:cNvCxnSpPr/>
          <p:nvPr/>
        </p:nvCxnSpPr>
        <p:spPr>
          <a:xfrm>
            <a:off x="2841182" y="3017896"/>
            <a:ext cx="4392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グループ化 20"/>
          <p:cNvGrpSpPr/>
          <p:nvPr/>
        </p:nvGrpSpPr>
        <p:grpSpPr>
          <a:xfrm>
            <a:off x="782313" y="6898311"/>
            <a:ext cx="1531580" cy="1531580"/>
            <a:chOff x="524671" y="8286399"/>
            <a:chExt cx="2066994" cy="2066994"/>
          </a:xfrm>
        </p:grpSpPr>
        <p:sp>
          <p:nvSpPr>
            <p:cNvPr id="41" name="正方形/長方形 40"/>
            <p:cNvSpPr/>
            <p:nvPr/>
          </p:nvSpPr>
          <p:spPr>
            <a:xfrm>
              <a:off x="648565" y="8756671"/>
              <a:ext cx="1943100" cy="1287646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ja-JP"/>
              </a:defPPr>
              <a:lvl1pPr marL="0" algn="l" defTabSz="1019007" rtl="0" eaLnBrk="1" latinLnBrk="0" hangingPunct="1">
                <a:defRPr kumimoji="1" sz="200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09504" algn="l" defTabSz="1019007" rtl="0" eaLnBrk="1" latinLnBrk="0" hangingPunct="1">
                <a:defRPr kumimoji="1" sz="200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19007" algn="l" defTabSz="1019007" rtl="0" eaLnBrk="1" latinLnBrk="0" hangingPunct="1">
                <a:defRPr kumimoji="1" sz="200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28511" algn="l" defTabSz="1019007" rtl="0" eaLnBrk="1" latinLnBrk="0" hangingPunct="1">
                <a:defRPr kumimoji="1" sz="200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38015" algn="l" defTabSz="1019007" rtl="0" eaLnBrk="1" latinLnBrk="0" hangingPunct="1">
                <a:defRPr kumimoji="1" sz="200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47518" algn="l" defTabSz="1019007" rtl="0" eaLnBrk="1" latinLnBrk="0" hangingPunct="1">
                <a:defRPr kumimoji="1" sz="200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057022" algn="l" defTabSz="1019007" rtl="0" eaLnBrk="1" latinLnBrk="0" hangingPunct="1">
                <a:defRPr kumimoji="1" sz="200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566526" algn="l" defTabSz="1019007" rtl="0" eaLnBrk="1" latinLnBrk="0" hangingPunct="1">
                <a:defRPr kumimoji="1" sz="200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076029" algn="l" defTabSz="1019007" rtl="0" eaLnBrk="1" latinLnBrk="0" hangingPunct="1">
                <a:defRPr kumimoji="1" sz="200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ja-JP" altLang="en-US" sz="2800" b="1" dirty="0" smtClean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参加費</a:t>
              </a:r>
            </a:p>
            <a:p>
              <a:pPr algn="ctr"/>
              <a:r>
                <a:rPr lang="ja-JP" altLang="en-US" sz="2800" b="1" dirty="0" smtClean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無料</a:t>
              </a:r>
            </a:p>
          </p:txBody>
        </p:sp>
        <p:sp>
          <p:nvSpPr>
            <p:cNvPr id="19" name="円/楕円 18"/>
            <p:cNvSpPr/>
            <p:nvPr/>
          </p:nvSpPr>
          <p:spPr>
            <a:xfrm>
              <a:off x="524671" y="8286399"/>
              <a:ext cx="2066994" cy="2066994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2000">
                <a:solidFill>
                  <a:schemeClr val="bg1"/>
                </a:solidFill>
              </a:endParaRPr>
            </a:p>
          </p:txBody>
        </p:sp>
      </p:grpSp>
      <p:grpSp>
        <p:nvGrpSpPr>
          <p:cNvPr id="28" name="グループ化 27"/>
          <p:cNvGrpSpPr/>
          <p:nvPr/>
        </p:nvGrpSpPr>
        <p:grpSpPr>
          <a:xfrm>
            <a:off x="2872687" y="6043357"/>
            <a:ext cx="2626654" cy="628657"/>
            <a:chOff x="2872687" y="6368477"/>
            <a:chExt cx="2626654" cy="628657"/>
          </a:xfrm>
        </p:grpSpPr>
        <p:sp>
          <p:nvSpPr>
            <p:cNvPr id="58" name="正方形/長方形 57"/>
            <p:cNvSpPr/>
            <p:nvPr/>
          </p:nvSpPr>
          <p:spPr>
            <a:xfrm>
              <a:off x="3852736" y="6518370"/>
              <a:ext cx="1646605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>
              <a:defPPr>
                <a:defRPr lang="ja-JP"/>
              </a:defPPr>
              <a:lvl1pPr marL="0" algn="l" defTabSz="1019007" rtl="0" eaLnBrk="1" latinLnBrk="0" hangingPunct="1">
                <a:defRPr kumimoji="1" sz="200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09504" algn="l" defTabSz="1019007" rtl="0" eaLnBrk="1" latinLnBrk="0" hangingPunct="1">
                <a:defRPr kumimoji="1" sz="200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19007" algn="l" defTabSz="1019007" rtl="0" eaLnBrk="1" latinLnBrk="0" hangingPunct="1">
                <a:defRPr kumimoji="1" sz="200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28511" algn="l" defTabSz="1019007" rtl="0" eaLnBrk="1" latinLnBrk="0" hangingPunct="1">
                <a:defRPr kumimoji="1" sz="200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38015" algn="l" defTabSz="1019007" rtl="0" eaLnBrk="1" latinLnBrk="0" hangingPunct="1">
                <a:defRPr kumimoji="1" sz="200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47518" algn="l" defTabSz="1019007" rtl="0" eaLnBrk="1" latinLnBrk="0" hangingPunct="1">
                <a:defRPr kumimoji="1" sz="200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057022" algn="l" defTabSz="1019007" rtl="0" eaLnBrk="1" latinLnBrk="0" hangingPunct="1">
                <a:defRPr kumimoji="1" sz="200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566526" algn="l" defTabSz="1019007" rtl="0" eaLnBrk="1" latinLnBrk="0" hangingPunct="1">
                <a:defRPr kumimoji="1" sz="200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076029" algn="l" defTabSz="1019007" rtl="0" eaLnBrk="1" latinLnBrk="0" hangingPunct="1">
                <a:defRPr kumimoji="1" sz="200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ja-JP" sz="2000" b="1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13</a:t>
              </a:r>
              <a:r>
                <a:rPr lang="ja-JP" altLang="en-US" sz="2000" b="1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時～</a:t>
              </a:r>
              <a:r>
                <a:rPr lang="en-US" altLang="ja-JP" sz="2000" b="1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15</a:t>
              </a:r>
              <a:r>
                <a:rPr lang="ja-JP" altLang="en-US" sz="2000" b="1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時</a:t>
              </a:r>
            </a:p>
          </p:txBody>
        </p:sp>
        <p:grpSp>
          <p:nvGrpSpPr>
            <p:cNvPr id="22" name="グループ化 21"/>
            <p:cNvGrpSpPr/>
            <p:nvPr/>
          </p:nvGrpSpPr>
          <p:grpSpPr>
            <a:xfrm>
              <a:off x="2872687" y="6368477"/>
              <a:ext cx="800663" cy="628657"/>
              <a:chOff x="2872687" y="6368477"/>
              <a:chExt cx="800663" cy="628657"/>
            </a:xfrm>
          </p:grpSpPr>
          <p:sp>
            <p:nvSpPr>
              <p:cNvPr id="62" name="正方形/長方形 61"/>
              <p:cNvSpPr/>
              <p:nvPr/>
            </p:nvSpPr>
            <p:spPr>
              <a:xfrm>
                <a:off x="2949852" y="6533759"/>
                <a:ext cx="646331" cy="369332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>
                <a:defPPr>
                  <a:defRPr lang="ja-JP"/>
                </a:defPPr>
                <a:lvl1pPr marL="0" algn="l" defTabSz="1019007" rtl="0" eaLnBrk="1" latinLnBrk="0" hangingPunct="1">
                  <a:defRPr kumimoji="1" sz="2006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509504" algn="l" defTabSz="1019007" rtl="0" eaLnBrk="1" latinLnBrk="0" hangingPunct="1">
                  <a:defRPr kumimoji="1" sz="2006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019007" algn="l" defTabSz="1019007" rtl="0" eaLnBrk="1" latinLnBrk="0" hangingPunct="1">
                  <a:defRPr kumimoji="1" sz="2006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528511" algn="l" defTabSz="1019007" rtl="0" eaLnBrk="1" latinLnBrk="0" hangingPunct="1">
                  <a:defRPr kumimoji="1" sz="2006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38015" algn="l" defTabSz="1019007" rtl="0" eaLnBrk="1" latinLnBrk="0" hangingPunct="1">
                  <a:defRPr kumimoji="1" sz="2006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47518" algn="l" defTabSz="1019007" rtl="0" eaLnBrk="1" latinLnBrk="0" hangingPunct="1">
                  <a:defRPr kumimoji="1" sz="2006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057022" algn="l" defTabSz="1019007" rtl="0" eaLnBrk="1" latinLnBrk="0" hangingPunct="1">
                  <a:defRPr kumimoji="1" sz="2006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566526" algn="l" defTabSz="1019007" rtl="0" eaLnBrk="1" latinLnBrk="0" hangingPunct="1">
                  <a:defRPr kumimoji="1" sz="2006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076029" algn="l" defTabSz="1019007" rtl="0" eaLnBrk="1" latinLnBrk="0" hangingPunct="1">
                  <a:defRPr kumimoji="1" sz="2006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zh-TW" altLang="en-US" sz="1800" b="1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時間</a:t>
                </a:r>
              </a:p>
            </p:txBody>
          </p:sp>
          <p:sp>
            <p:nvSpPr>
              <p:cNvPr id="63" name="角丸四角形 62"/>
              <p:cNvSpPr/>
              <p:nvPr/>
            </p:nvSpPr>
            <p:spPr>
              <a:xfrm>
                <a:off x="2872687" y="6368477"/>
                <a:ext cx="800663" cy="628657"/>
              </a:xfrm>
              <a:prstGeom prst="roundRect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80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</p:grpSp>
      <p:grpSp>
        <p:nvGrpSpPr>
          <p:cNvPr id="27" name="グループ化 26"/>
          <p:cNvGrpSpPr/>
          <p:nvPr/>
        </p:nvGrpSpPr>
        <p:grpSpPr>
          <a:xfrm>
            <a:off x="2872687" y="6850090"/>
            <a:ext cx="4242482" cy="688871"/>
            <a:chOff x="2872687" y="7175210"/>
            <a:chExt cx="4242482" cy="688871"/>
          </a:xfrm>
        </p:grpSpPr>
        <p:sp>
          <p:nvSpPr>
            <p:cNvPr id="59" name="正方形/長方形 58"/>
            <p:cNvSpPr/>
            <p:nvPr/>
          </p:nvSpPr>
          <p:spPr>
            <a:xfrm>
              <a:off x="3852737" y="7217750"/>
              <a:ext cx="3262432" cy="6463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>
              <a:defPPr>
                <a:defRPr lang="ja-JP"/>
              </a:defPPr>
              <a:lvl1pPr marL="0" algn="l" defTabSz="1019007" rtl="0" eaLnBrk="1" latinLnBrk="0" hangingPunct="1">
                <a:defRPr kumimoji="1" sz="200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09504" algn="l" defTabSz="1019007" rtl="0" eaLnBrk="1" latinLnBrk="0" hangingPunct="1">
                <a:defRPr kumimoji="1" sz="200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19007" algn="l" defTabSz="1019007" rtl="0" eaLnBrk="1" latinLnBrk="0" hangingPunct="1">
                <a:defRPr kumimoji="1" sz="200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28511" algn="l" defTabSz="1019007" rtl="0" eaLnBrk="1" latinLnBrk="0" hangingPunct="1">
                <a:defRPr kumimoji="1" sz="200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38015" algn="l" defTabSz="1019007" rtl="0" eaLnBrk="1" latinLnBrk="0" hangingPunct="1">
                <a:defRPr kumimoji="1" sz="200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47518" algn="l" defTabSz="1019007" rtl="0" eaLnBrk="1" latinLnBrk="0" hangingPunct="1">
                <a:defRPr kumimoji="1" sz="200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057022" algn="l" defTabSz="1019007" rtl="0" eaLnBrk="1" latinLnBrk="0" hangingPunct="1">
                <a:defRPr kumimoji="1" sz="200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566526" algn="l" defTabSz="1019007" rtl="0" eaLnBrk="1" latinLnBrk="0" hangingPunct="1">
                <a:defRPr kumimoji="1" sz="200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076029" algn="l" defTabSz="1019007" rtl="0" eaLnBrk="1" latinLnBrk="0" hangingPunct="1">
                <a:defRPr kumimoji="1" sz="200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000" b="1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北海道医師会館８階会議室</a:t>
              </a:r>
            </a:p>
            <a:p>
              <a:r>
                <a:rPr lang="ja-JP" altLang="en-US" sz="1600" b="1" dirty="0" smtClean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</a:t>
              </a:r>
              <a:r>
                <a:rPr lang="zh-CN" altLang="en-US" sz="1600" b="1" smtClean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札幌市中央区</a:t>
              </a:r>
              <a:r>
                <a:rPr lang="zh-CN" altLang="en-US" sz="1600" b="1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大通西６丁目</a:t>
              </a:r>
              <a:endParaRPr lang="ja-JP" altLang="en-US" sz="16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grpSp>
          <p:nvGrpSpPr>
            <p:cNvPr id="24" name="グループ化 23"/>
            <p:cNvGrpSpPr/>
            <p:nvPr/>
          </p:nvGrpSpPr>
          <p:grpSpPr>
            <a:xfrm>
              <a:off x="2872687" y="7175210"/>
              <a:ext cx="800663" cy="628657"/>
              <a:chOff x="2872687" y="7175210"/>
              <a:chExt cx="800663" cy="628657"/>
            </a:xfrm>
          </p:grpSpPr>
          <p:sp>
            <p:nvSpPr>
              <p:cNvPr id="65" name="正方形/長方形 64"/>
              <p:cNvSpPr/>
              <p:nvPr/>
            </p:nvSpPr>
            <p:spPr>
              <a:xfrm>
                <a:off x="2949852" y="7356250"/>
                <a:ext cx="646331" cy="369332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>
                <a:defPPr>
                  <a:defRPr lang="ja-JP"/>
                </a:defPPr>
                <a:lvl1pPr marL="0" algn="l" defTabSz="1019007" rtl="0" eaLnBrk="1" latinLnBrk="0" hangingPunct="1">
                  <a:defRPr kumimoji="1" sz="2006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509504" algn="l" defTabSz="1019007" rtl="0" eaLnBrk="1" latinLnBrk="0" hangingPunct="1">
                  <a:defRPr kumimoji="1" sz="2006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019007" algn="l" defTabSz="1019007" rtl="0" eaLnBrk="1" latinLnBrk="0" hangingPunct="1">
                  <a:defRPr kumimoji="1" sz="2006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528511" algn="l" defTabSz="1019007" rtl="0" eaLnBrk="1" latinLnBrk="0" hangingPunct="1">
                  <a:defRPr kumimoji="1" sz="2006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38015" algn="l" defTabSz="1019007" rtl="0" eaLnBrk="1" latinLnBrk="0" hangingPunct="1">
                  <a:defRPr kumimoji="1" sz="2006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47518" algn="l" defTabSz="1019007" rtl="0" eaLnBrk="1" latinLnBrk="0" hangingPunct="1">
                  <a:defRPr kumimoji="1" sz="2006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057022" algn="l" defTabSz="1019007" rtl="0" eaLnBrk="1" latinLnBrk="0" hangingPunct="1">
                  <a:defRPr kumimoji="1" sz="2006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566526" algn="l" defTabSz="1019007" rtl="0" eaLnBrk="1" latinLnBrk="0" hangingPunct="1">
                  <a:defRPr kumimoji="1" sz="2006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076029" algn="l" defTabSz="1019007" rtl="0" eaLnBrk="1" latinLnBrk="0" hangingPunct="1">
                  <a:defRPr kumimoji="1" sz="2006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zh-TW" altLang="en-US" sz="1800" b="1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場所</a:t>
                </a:r>
              </a:p>
            </p:txBody>
          </p:sp>
          <p:sp>
            <p:nvSpPr>
              <p:cNvPr id="66" name="角丸四角形 65"/>
              <p:cNvSpPr/>
              <p:nvPr/>
            </p:nvSpPr>
            <p:spPr>
              <a:xfrm>
                <a:off x="2872687" y="7175210"/>
                <a:ext cx="800663" cy="628657"/>
              </a:xfrm>
              <a:prstGeom prst="roundRect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80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</p:grpSp>
      <p:grpSp>
        <p:nvGrpSpPr>
          <p:cNvPr id="26" name="グループ化 25"/>
          <p:cNvGrpSpPr/>
          <p:nvPr/>
        </p:nvGrpSpPr>
        <p:grpSpPr>
          <a:xfrm>
            <a:off x="2872687" y="7538037"/>
            <a:ext cx="4580049" cy="1077218"/>
            <a:chOff x="2872687" y="7863157"/>
            <a:chExt cx="4580049" cy="1077218"/>
          </a:xfrm>
        </p:grpSpPr>
        <p:sp>
          <p:nvSpPr>
            <p:cNvPr id="50" name="正方形/長方形 49"/>
            <p:cNvSpPr/>
            <p:nvPr/>
          </p:nvSpPr>
          <p:spPr>
            <a:xfrm>
              <a:off x="3852736" y="7863157"/>
              <a:ext cx="3600000" cy="1077218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>
              <a:defPPr>
                <a:defRPr lang="ja-JP"/>
              </a:defPPr>
              <a:lvl1pPr marL="0" algn="l" defTabSz="1019007" rtl="0" eaLnBrk="1" latinLnBrk="0" hangingPunct="1">
                <a:defRPr kumimoji="1" sz="200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09504" algn="l" defTabSz="1019007" rtl="0" eaLnBrk="1" latinLnBrk="0" hangingPunct="1">
                <a:defRPr kumimoji="1" sz="200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19007" algn="l" defTabSz="1019007" rtl="0" eaLnBrk="1" latinLnBrk="0" hangingPunct="1">
                <a:defRPr kumimoji="1" sz="200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28511" algn="l" defTabSz="1019007" rtl="0" eaLnBrk="1" latinLnBrk="0" hangingPunct="1">
                <a:defRPr kumimoji="1" sz="200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38015" algn="l" defTabSz="1019007" rtl="0" eaLnBrk="1" latinLnBrk="0" hangingPunct="1">
                <a:defRPr kumimoji="1" sz="200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47518" algn="l" defTabSz="1019007" rtl="0" eaLnBrk="1" latinLnBrk="0" hangingPunct="1">
                <a:defRPr kumimoji="1" sz="200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057022" algn="l" defTabSz="1019007" rtl="0" eaLnBrk="1" latinLnBrk="0" hangingPunct="1">
                <a:defRPr kumimoji="1" sz="200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566526" algn="l" defTabSz="1019007" rtl="0" eaLnBrk="1" latinLnBrk="0" hangingPunct="1">
                <a:defRPr kumimoji="1" sz="200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076029" algn="l" defTabSz="1019007" rtl="0" eaLnBrk="1" latinLnBrk="0" hangingPunct="1">
                <a:defRPr kumimoji="1" sz="200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ja-JP" altLang="en-US" sz="2000" b="1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櫻</a:t>
              </a:r>
              <a:r>
                <a:rPr lang="ja-JP" altLang="en-US" sz="2000" b="1" dirty="0" smtClean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木 範明 先生</a:t>
              </a:r>
              <a:endParaRPr lang="en-US" altLang="ja-JP" sz="20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r>
                <a:rPr lang="ja-JP" altLang="en-US" sz="1200" b="1" dirty="0" smtClean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（</a:t>
              </a:r>
              <a:r>
                <a:rPr lang="ja-JP" altLang="en-US" sz="1200" b="1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北大医学研究科生殖内分泌・</a:t>
              </a:r>
              <a:r>
                <a:rPr lang="ja-JP" altLang="en-US" sz="1200" b="1" dirty="0" smtClean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腫瘍学分野教授）</a:t>
              </a:r>
              <a:endParaRPr lang="en-US" altLang="ja-JP" sz="12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r>
                <a:rPr lang="zh-CN" altLang="en-US" sz="2000" b="1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石井 安彦 </a:t>
              </a:r>
              <a:r>
                <a:rPr lang="zh-CN" altLang="en-US" sz="2000" b="1" dirty="0" smtClean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先生</a:t>
              </a:r>
              <a:endParaRPr lang="en-US" altLang="zh-CN" sz="2000" b="1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r>
                <a:rPr lang="zh-CN" altLang="en-US" sz="1200" b="1" dirty="0" smtClean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（</a:t>
              </a:r>
              <a:r>
                <a:rPr lang="zh-CN" altLang="en-US" sz="1200" b="1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北海道保健</a:t>
              </a:r>
              <a:r>
                <a:rPr lang="zh-CN" altLang="en-US" sz="1200" b="1" dirty="0" smtClean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福祉部</a:t>
              </a:r>
              <a:r>
                <a:rPr lang="ja-JP" altLang="en-US" sz="1200" b="1" smtClean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地域医療推進局</a:t>
              </a:r>
              <a:r>
                <a:rPr lang="zh-CN" altLang="en-US" sz="1200" b="1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医療参事）</a:t>
              </a:r>
              <a:endParaRPr lang="ja-JP" altLang="en-US" sz="12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grpSp>
          <p:nvGrpSpPr>
            <p:cNvPr id="25" name="グループ化 24"/>
            <p:cNvGrpSpPr/>
            <p:nvPr/>
          </p:nvGrpSpPr>
          <p:grpSpPr>
            <a:xfrm>
              <a:off x="2872687" y="7981943"/>
              <a:ext cx="800663" cy="628657"/>
              <a:chOff x="2872687" y="7981943"/>
              <a:chExt cx="800663" cy="628657"/>
            </a:xfrm>
          </p:grpSpPr>
          <p:sp>
            <p:nvSpPr>
              <p:cNvPr id="68" name="正方形/長方形 67"/>
              <p:cNvSpPr/>
              <p:nvPr/>
            </p:nvSpPr>
            <p:spPr>
              <a:xfrm>
                <a:off x="2949852" y="8139635"/>
                <a:ext cx="646331" cy="369332"/>
              </a:xfrm>
              <a:prstGeom prst="rect">
                <a:avLst/>
              </a:prstGeom>
            </p:spPr>
            <p:txBody>
              <a:bodyPr wrap="none" anchor="ctr">
                <a:spAutoFit/>
              </a:bodyPr>
              <a:lstStyle>
                <a:defPPr>
                  <a:defRPr lang="ja-JP"/>
                </a:defPPr>
                <a:lvl1pPr marL="0" algn="l" defTabSz="1019007" rtl="0" eaLnBrk="1" latinLnBrk="0" hangingPunct="1">
                  <a:defRPr kumimoji="1" sz="2006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509504" algn="l" defTabSz="1019007" rtl="0" eaLnBrk="1" latinLnBrk="0" hangingPunct="1">
                  <a:defRPr kumimoji="1" sz="2006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019007" algn="l" defTabSz="1019007" rtl="0" eaLnBrk="1" latinLnBrk="0" hangingPunct="1">
                  <a:defRPr kumimoji="1" sz="2006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528511" algn="l" defTabSz="1019007" rtl="0" eaLnBrk="1" latinLnBrk="0" hangingPunct="1">
                  <a:defRPr kumimoji="1" sz="2006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38015" algn="l" defTabSz="1019007" rtl="0" eaLnBrk="1" latinLnBrk="0" hangingPunct="1">
                  <a:defRPr kumimoji="1" sz="2006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47518" algn="l" defTabSz="1019007" rtl="0" eaLnBrk="1" latinLnBrk="0" hangingPunct="1">
                  <a:defRPr kumimoji="1" sz="2006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057022" algn="l" defTabSz="1019007" rtl="0" eaLnBrk="1" latinLnBrk="0" hangingPunct="1">
                  <a:defRPr kumimoji="1" sz="2006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566526" algn="l" defTabSz="1019007" rtl="0" eaLnBrk="1" latinLnBrk="0" hangingPunct="1">
                  <a:defRPr kumimoji="1" sz="2006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076029" algn="l" defTabSz="1019007" rtl="0" eaLnBrk="1" latinLnBrk="0" hangingPunct="1">
                  <a:defRPr kumimoji="1" sz="2006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zh-TW" altLang="en-US" sz="1800" b="1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講師</a:t>
                </a:r>
              </a:p>
            </p:txBody>
          </p:sp>
          <p:sp>
            <p:nvSpPr>
              <p:cNvPr id="69" name="角丸四角形 68"/>
              <p:cNvSpPr/>
              <p:nvPr/>
            </p:nvSpPr>
            <p:spPr>
              <a:xfrm>
                <a:off x="2872687" y="7981943"/>
                <a:ext cx="800663" cy="628657"/>
              </a:xfrm>
              <a:prstGeom prst="roundRect">
                <a:avLst/>
              </a:prstGeom>
              <a:no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80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</p:grpSp>
      <p:sp>
        <p:nvSpPr>
          <p:cNvPr id="70" name="正方形/長方形 69"/>
          <p:cNvSpPr/>
          <p:nvPr/>
        </p:nvSpPr>
        <p:spPr>
          <a:xfrm>
            <a:off x="2793471" y="3900481"/>
            <a:ext cx="4176000" cy="323165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ja-JP"/>
            </a:defPPr>
            <a:lvl1pPr marL="0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9504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19007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28511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38015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47518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57022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66526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76029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800"/>
              </a:lnSpc>
            </a:pPr>
            <a:r>
              <a:rPr lang="ja-JP" altLang="en-US" sz="1800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どんな病院で研修したい？</a:t>
            </a:r>
            <a:endParaRPr lang="ja-JP" altLang="en-US" sz="1800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1" name="正方形/長方形 70"/>
          <p:cNvSpPr/>
          <p:nvPr/>
        </p:nvSpPr>
        <p:spPr>
          <a:xfrm>
            <a:off x="2793471" y="4321815"/>
            <a:ext cx="4176000" cy="553998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ja-JP"/>
            </a:defPPr>
            <a:lvl1pPr marL="0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09504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19007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28511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38015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47518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57022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66526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76029" algn="l" defTabSz="1019007" rtl="0" eaLnBrk="1" latinLnBrk="0" hangingPunct="1">
              <a:defRPr kumimoji="1" sz="20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800"/>
              </a:lnSpc>
            </a:pPr>
            <a:r>
              <a:rPr lang="ja-JP" altLang="en-US" sz="1800" dirty="0" smtClean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将来の診療科選びのポイントを聞いてみよう！</a:t>
            </a:r>
            <a:endParaRPr lang="ja-JP" altLang="en-US" sz="1800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31" name="グループ化 30"/>
          <p:cNvGrpSpPr/>
          <p:nvPr/>
        </p:nvGrpSpPr>
        <p:grpSpPr>
          <a:xfrm>
            <a:off x="4571643" y="9755076"/>
            <a:ext cx="2028119" cy="1043377"/>
            <a:chOff x="2793471" y="9600412"/>
            <a:chExt cx="2028119" cy="1043377"/>
          </a:xfrm>
        </p:grpSpPr>
        <p:sp>
          <p:nvSpPr>
            <p:cNvPr id="52" name="正方形/長方形 51"/>
            <p:cNvSpPr/>
            <p:nvPr/>
          </p:nvSpPr>
          <p:spPr>
            <a:xfrm>
              <a:off x="2793471" y="9845512"/>
              <a:ext cx="1723549" cy="401007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ja-JP"/>
              </a:defPPr>
              <a:lvl1pPr marL="0" algn="l" defTabSz="1019007" rtl="0" eaLnBrk="1" latinLnBrk="0" hangingPunct="1">
                <a:defRPr kumimoji="1" sz="200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09504" algn="l" defTabSz="1019007" rtl="0" eaLnBrk="1" latinLnBrk="0" hangingPunct="1">
                <a:defRPr kumimoji="1" sz="200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19007" algn="l" defTabSz="1019007" rtl="0" eaLnBrk="1" latinLnBrk="0" hangingPunct="1">
                <a:defRPr kumimoji="1" sz="200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28511" algn="l" defTabSz="1019007" rtl="0" eaLnBrk="1" latinLnBrk="0" hangingPunct="1">
                <a:defRPr kumimoji="1" sz="200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38015" algn="l" defTabSz="1019007" rtl="0" eaLnBrk="1" latinLnBrk="0" hangingPunct="1">
                <a:defRPr kumimoji="1" sz="200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47518" algn="l" defTabSz="1019007" rtl="0" eaLnBrk="1" latinLnBrk="0" hangingPunct="1">
                <a:defRPr kumimoji="1" sz="200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057022" algn="l" defTabSz="1019007" rtl="0" eaLnBrk="1" latinLnBrk="0" hangingPunct="1">
                <a:defRPr kumimoji="1" sz="200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566526" algn="l" defTabSz="1019007" rtl="0" eaLnBrk="1" latinLnBrk="0" hangingPunct="1">
                <a:defRPr kumimoji="1" sz="200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076029" algn="l" defTabSz="1019007" rtl="0" eaLnBrk="1" latinLnBrk="0" hangingPunct="1">
                <a:defRPr kumimoji="1" sz="200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ja-JP" altLang="en-US" b="1" dirty="0" smtClean="0">
                  <a:solidFill>
                    <a:schemeClr val="accent4">
                      <a:lumMod val="50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北海道医師会</a:t>
              </a:r>
              <a:endParaRPr lang="ja-JP" altLang="en-US" b="1" dirty="0">
                <a:solidFill>
                  <a:schemeClr val="accent4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3" name="正方形/長方形 52"/>
            <p:cNvSpPr/>
            <p:nvPr/>
          </p:nvSpPr>
          <p:spPr>
            <a:xfrm>
              <a:off x="2793471" y="10182124"/>
              <a:ext cx="2028119" cy="461665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ja-JP"/>
              </a:defPPr>
              <a:lvl1pPr marL="0" algn="l" defTabSz="1019007" rtl="0" eaLnBrk="1" latinLnBrk="0" hangingPunct="1">
                <a:defRPr kumimoji="1" sz="200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09504" algn="l" defTabSz="1019007" rtl="0" eaLnBrk="1" latinLnBrk="0" hangingPunct="1">
                <a:defRPr kumimoji="1" sz="200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19007" algn="l" defTabSz="1019007" rtl="0" eaLnBrk="1" latinLnBrk="0" hangingPunct="1">
                <a:defRPr kumimoji="1" sz="200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28511" algn="l" defTabSz="1019007" rtl="0" eaLnBrk="1" latinLnBrk="0" hangingPunct="1">
                <a:defRPr kumimoji="1" sz="200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38015" algn="l" defTabSz="1019007" rtl="0" eaLnBrk="1" latinLnBrk="0" hangingPunct="1">
                <a:defRPr kumimoji="1" sz="200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47518" algn="l" defTabSz="1019007" rtl="0" eaLnBrk="1" latinLnBrk="0" hangingPunct="1">
                <a:defRPr kumimoji="1" sz="200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057022" algn="l" defTabSz="1019007" rtl="0" eaLnBrk="1" latinLnBrk="0" hangingPunct="1">
                <a:defRPr kumimoji="1" sz="200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566526" algn="l" defTabSz="1019007" rtl="0" eaLnBrk="1" latinLnBrk="0" hangingPunct="1">
                <a:defRPr kumimoji="1" sz="200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076029" algn="l" defTabSz="1019007" rtl="0" eaLnBrk="1" latinLnBrk="0" hangingPunct="1">
                <a:defRPr kumimoji="1" sz="200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ja-JP" altLang="en-US" sz="1200" b="1" dirty="0" smtClean="0">
                  <a:solidFill>
                    <a:schemeClr val="accent4">
                      <a:lumMod val="50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Arial" panose="020B0604020202020204" pitchFamily="34" charset="0"/>
                </a:rPr>
                <a:t>電話　</a:t>
              </a:r>
              <a:r>
                <a:rPr lang="en-US" altLang="ja-JP" sz="1200" b="1" dirty="0" smtClean="0">
                  <a:solidFill>
                    <a:schemeClr val="accent4">
                      <a:lumMod val="50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Arial" panose="020B0604020202020204" pitchFamily="34" charset="0"/>
                </a:rPr>
                <a:t>011-231-1726</a:t>
              </a:r>
            </a:p>
            <a:p>
              <a:r>
                <a:rPr lang="ja-JP" altLang="en-US" sz="1200" b="1" dirty="0" smtClean="0">
                  <a:solidFill>
                    <a:schemeClr val="accent4">
                      <a:lumMod val="50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Arial" panose="020B0604020202020204" pitchFamily="34" charset="0"/>
                </a:rPr>
                <a:t>メール　</a:t>
              </a:r>
              <a:r>
                <a:rPr lang="en-US" altLang="ja-JP" sz="1200" b="1" dirty="0" smtClean="0">
                  <a:solidFill>
                    <a:schemeClr val="accent4">
                      <a:lumMod val="50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  <a:cs typeface="Arial" panose="020B0604020202020204" pitchFamily="34" charset="0"/>
                </a:rPr>
                <a:t>3ka@m.doui.jp</a:t>
              </a:r>
              <a:endParaRPr lang="ja-JP" altLang="en-US" sz="1200" b="1" dirty="0">
                <a:solidFill>
                  <a:schemeClr val="accent4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Arial" panose="020B0604020202020204" pitchFamily="34" charset="0"/>
              </a:endParaRPr>
            </a:p>
          </p:txBody>
        </p:sp>
        <p:sp>
          <p:nvSpPr>
            <p:cNvPr id="51" name="正方形/長方形 50"/>
            <p:cNvSpPr/>
            <p:nvPr/>
          </p:nvSpPr>
          <p:spPr>
            <a:xfrm>
              <a:off x="2822748" y="9600412"/>
              <a:ext cx="1736373" cy="261610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ja-JP"/>
              </a:defPPr>
              <a:lvl1pPr marL="0" algn="l" defTabSz="1019007" rtl="0" eaLnBrk="1" latinLnBrk="0" hangingPunct="1">
                <a:defRPr kumimoji="1" sz="200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09504" algn="l" defTabSz="1019007" rtl="0" eaLnBrk="1" latinLnBrk="0" hangingPunct="1">
                <a:defRPr kumimoji="1" sz="200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019007" algn="l" defTabSz="1019007" rtl="0" eaLnBrk="1" latinLnBrk="0" hangingPunct="1">
                <a:defRPr kumimoji="1" sz="200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528511" algn="l" defTabSz="1019007" rtl="0" eaLnBrk="1" latinLnBrk="0" hangingPunct="1">
                <a:defRPr kumimoji="1" sz="200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38015" algn="l" defTabSz="1019007" rtl="0" eaLnBrk="1" latinLnBrk="0" hangingPunct="1">
                <a:defRPr kumimoji="1" sz="200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47518" algn="l" defTabSz="1019007" rtl="0" eaLnBrk="1" latinLnBrk="0" hangingPunct="1">
                <a:defRPr kumimoji="1" sz="200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057022" algn="l" defTabSz="1019007" rtl="0" eaLnBrk="1" latinLnBrk="0" hangingPunct="1">
                <a:defRPr kumimoji="1" sz="200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566526" algn="l" defTabSz="1019007" rtl="0" eaLnBrk="1" latinLnBrk="0" hangingPunct="1">
                <a:defRPr kumimoji="1" sz="200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076029" algn="l" defTabSz="1019007" rtl="0" eaLnBrk="1" latinLnBrk="0" hangingPunct="1">
                <a:defRPr kumimoji="1" sz="2006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ja-JP" altLang="en-US" sz="1100" b="1" dirty="0" smtClean="0">
                  <a:solidFill>
                    <a:schemeClr val="accent4">
                      <a:lumMod val="50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お申込み・</a:t>
              </a:r>
              <a:r>
                <a:rPr lang="ja-JP" altLang="en-US" sz="1100" b="1" dirty="0">
                  <a:solidFill>
                    <a:schemeClr val="accent4">
                      <a:lumMod val="50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お問い合わせ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13110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8"/>
          <p:cNvSpPr>
            <a:spLocks noChangeArrowheads="1"/>
          </p:cNvSpPr>
          <p:nvPr/>
        </p:nvSpPr>
        <p:spPr bwMode="auto">
          <a:xfrm>
            <a:off x="350661" y="3209372"/>
            <a:ext cx="7044181" cy="7009450"/>
          </a:xfrm>
          <a:prstGeom prst="roundRect">
            <a:avLst>
              <a:gd name="adj" fmla="val 4662"/>
            </a:avLst>
          </a:prstGeom>
          <a:noFill/>
          <a:ln w="25400">
            <a:solidFill>
              <a:schemeClr val="accent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74295" tIns="8890" rIns="74295" bIns="889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6" name="AutoShape 7"/>
          <p:cNvSpPr>
            <a:spLocks noChangeArrowheads="1"/>
          </p:cNvSpPr>
          <p:nvPr/>
        </p:nvSpPr>
        <p:spPr bwMode="auto">
          <a:xfrm>
            <a:off x="2328861" y="2925482"/>
            <a:ext cx="2994025" cy="555625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63500" cmpd="thickThin">
            <a:solidFill>
              <a:schemeClr val="accent4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68686"/>
                  </a:outerShdw>
                </a:effectLst>
              </a14:hiddenEffects>
            </a:ext>
          </a:extLst>
        </p:spPr>
        <p:txBody>
          <a:bodyPr vert="horz" wrap="square" lIns="74295" tIns="8890" rIns="74295" bIns="889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ＭＳ 明朝" panose="02020609040205080304" pitchFamily="17" charset="-128"/>
                <a:ea typeface="HGｺﾞｼｯｸM" panose="020B0609000000000000" pitchFamily="49" charset="-128"/>
                <a:cs typeface="Times New Roman" panose="02020603050405020304" pitchFamily="18" charset="0"/>
              </a:rPr>
              <a:t>参加申込書</a:t>
            </a:r>
            <a:endParaRPr kumimoji="0" lang="ja-JP" altLang="ja-JP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1268412" y="1456431"/>
            <a:ext cx="5114925" cy="38380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4295" tIns="8890" rIns="74295" bIns="889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ＭＳ ゴシック" panose="020B0609070205080204" pitchFamily="49" charset="-128"/>
                <a:ea typeface="ＭＳ ゴシック" panose="020B0609070205080204" pitchFamily="49" charset="-128"/>
                <a:cs typeface="Times New Roman" panose="02020603050405020304" pitchFamily="18" charset="0"/>
              </a:rPr>
              <a:t>参加申し込みは、ＦＡＸまたはＥ－</a:t>
            </a:r>
            <a:r>
              <a:rPr kumimoji="0" lang="en-US" altLang="ja-JP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ＭＳ ゴシック" panose="020B0609070205080204" pitchFamily="49" charset="-128"/>
                <a:ea typeface="ＭＳ ゴシック" panose="020B0609070205080204" pitchFamily="49" charset="-128"/>
                <a:cs typeface="Times New Roman" panose="02020603050405020304" pitchFamily="18" charset="0"/>
              </a:rPr>
              <a:t>mail</a:t>
            </a:r>
            <a:r>
              <a:rPr kumimoji="0" lang="ja-JP" altLang="en-US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ＭＳ ゴシック" panose="020B0609070205080204" pitchFamily="49" charset="-128"/>
                <a:ea typeface="ＭＳ ゴシック" panose="020B0609070205080204" pitchFamily="49" charset="-128"/>
                <a:cs typeface="Times New Roman" panose="02020603050405020304" pitchFamily="18" charset="0"/>
              </a:rPr>
              <a:t>で</a:t>
            </a:r>
            <a:endParaRPr kumimoji="0" lang="ja-JP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Text Box 2"/>
          <p:cNvSpPr txBox="1">
            <a:spLocks noChangeArrowheads="1"/>
          </p:cNvSpPr>
          <p:nvPr/>
        </p:nvSpPr>
        <p:spPr bwMode="auto">
          <a:xfrm>
            <a:off x="2208611" y="222063"/>
            <a:ext cx="3297190" cy="269557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4295" tIns="8890" rIns="74295" bIns="889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ＭＳ 明朝" panose="02020609040205080304" pitchFamily="17" charset="-128"/>
                <a:ea typeface="HGｺﾞｼｯｸM" panose="020B0609000000000000" pitchFamily="49" charset="-128"/>
                <a:cs typeface="Times New Roman" panose="02020603050405020304" pitchFamily="18" charset="0"/>
              </a:rPr>
              <a:t>北海道医師会事業第</a:t>
            </a:r>
            <a:r>
              <a:rPr kumimoji="0" lang="ja-JP" alt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ＭＳ 明朝" panose="02020609040205080304" pitchFamily="17" charset="-128"/>
                <a:ea typeface="HGｺﾞｼｯｸM" panose="020B0609000000000000" pitchFamily="49" charset="-128"/>
                <a:cs typeface="Times New Roman" panose="02020603050405020304" pitchFamily="18" charset="0"/>
              </a:rPr>
              <a:t>三</a:t>
            </a:r>
            <a:r>
              <a:rPr kumimoji="0" lang="ja-JP" altLang="ja-JP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ＭＳ 明朝" panose="02020609040205080304" pitchFamily="17" charset="-128"/>
                <a:ea typeface="HGｺﾞｼｯｸM" panose="020B0609000000000000" pitchFamily="49" charset="-128"/>
                <a:cs typeface="Times New Roman" panose="02020603050405020304" pitchFamily="18" charset="0"/>
              </a:rPr>
              <a:t>課　行</a:t>
            </a:r>
            <a:endParaRPr kumimoji="0" lang="ja-JP" altLang="ja-JP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ja-JP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AutoShape 1"/>
          <p:cNvSpPr>
            <a:spLocks noChangeArrowheads="1"/>
          </p:cNvSpPr>
          <p:nvPr/>
        </p:nvSpPr>
        <p:spPr bwMode="auto">
          <a:xfrm rot="16200000">
            <a:off x="3516224" y="566694"/>
            <a:ext cx="681963" cy="838200"/>
          </a:xfrm>
          <a:custGeom>
            <a:avLst/>
            <a:gdLst>
              <a:gd name="G0" fmla="+- 11462 0 0"/>
              <a:gd name="G1" fmla="+- 5091 0 0"/>
              <a:gd name="G2" fmla="+- 21600 0 5091"/>
              <a:gd name="G3" fmla="+- 10800 0 5091"/>
              <a:gd name="G4" fmla="+- 21600 0 11462"/>
              <a:gd name="G5" fmla="*/ G4 G3 10800"/>
              <a:gd name="G6" fmla="+- 21600 0 G5"/>
              <a:gd name="T0" fmla="*/ 11462 w 21600"/>
              <a:gd name="T1" fmla="*/ 0 h 21600"/>
              <a:gd name="T2" fmla="*/ 0 w 21600"/>
              <a:gd name="T3" fmla="*/ 10800 h 21600"/>
              <a:gd name="T4" fmla="*/ 11462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1462" y="0"/>
                </a:moveTo>
                <a:lnTo>
                  <a:pt x="11462" y="5091"/>
                </a:lnTo>
                <a:lnTo>
                  <a:pt x="3375" y="5091"/>
                </a:lnTo>
                <a:lnTo>
                  <a:pt x="3375" y="16509"/>
                </a:lnTo>
                <a:lnTo>
                  <a:pt x="11462" y="16509"/>
                </a:lnTo>
                <a:lnTo>
                  <a:pt x="11462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091"/>
                </a:moveTo>
                <a:lnTo>
                  <a:pt x="1350" y="16509"/>
                </a:lnTo>
                <a:lnTo>
                  <a:pt x="2700" y="16509"/>
                </a:lnTo>
                <a:lnTo>
                  <a:pt x="2700" y="5091"/>
                </a:lnTo>
                <a:close/>
              </a:path>
              <a:path w="21600" h="21600">
                <a:moveTo>
                  <a:pt x="0" y="5091"/>
                </a:moveTo>
                <a:lnTo>
                  <a:pt x="0" y="16509"/>
                </a:lnTo>
                <a:lnTo>
                  <a:pt x="675" y="16509"/>
                </a:lnTo>
                <a:lnTo>
                  <a:pt x="675" y="5091"/>
                </a:lnTo>
                <a:close/>
              </a:path>
            </a:pathLst>
          </a:cu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74295" tIns="8890" rIns="74295" bIns="889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13" name="Rectangle 13"/>
          <p:cNvSpPr>
            <a:spLocks noChangeArrowheads="1"/>
          </p:cNvSpPr>
          <p:nvPr/>
        </p:nvSpPr>
        <p:spPr bwMode="auto">
          <a:xfrm>
            <a:off x="944563" y="4448834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1590887" y="1831941"/>
            <a:ext cx="456372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 smtClean="0">
                <a:solidFill>
                  <a:schemeClr val="accent4"/>
                </a:solidFill>
                <a:latin typeface="+mn-ea"/>
              </a:rPr>
              <a:t>Ｆ Ａ Ｘ　０１１－２３１－７２７２</a:t>
            </a:r>
            <a:endParaRPr kumimoji="1" lang="en-US" altLang="ja-JP" sz="2800" dirty="0" smtClean="0">
              <a:solidFill>
                <a:schemeClr val="accent4"/>
              </a:solidFill>
              <a:latin typeface="+mn-ea"/>
            </a:endParaRPr>
          </a:p>
          <a:p>
            <a:r>
              <a:rPr lang="ja-JP" altLang="en-US" sz="2800" dirty="0" smtClean="0">
                <a:solidFill>
                  <a:schemeClr val="accent4"/>
                </a:solidFill>
                <a:latin typeface="+mn-ea"/>
              </a:rPr>
              <a:t>メール　</a:t>
            </a:r>
            <a:r>
              <a:rPr lang="en-US" altLang="ja-JP" sz="2800" dirty="0" smtClean="0">
                <a:solidFill>
                  <a:schemeClr val="accent4"/>
                </a:solidFill>
                <a:latin typeface="+mn-ea"/>
              </a:rPr>
              <a:t>3ka@m.doui.jp</a:t>
            </a:r>
            <a:endParaRPr kumimoji="1" lang="en-US" altLang="ja-JP" sz="2800" dirty="0">
              <a:solidFill>
                <a:schemeClr val="accent4"/>
              </a:solidFill>
              <a:latin typeface="+mn-ea"/>
            </a:endParaRPr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350661" y="3940316"/>
            <a:ext cx="704418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800" dirty="0">
                <a:latin typeface="+mn-ea"/>
              </a:rPr>
              <a:t>‎医学生・研修医キャリアデザインセミナー</a:t>
            </a:r>
            <a:endParaRPr lang="ja-JP" altLang="ja-JP" sz="2800" dirty="0">
              <a:latin typeface="+mn-ea"/>
            </a:endParaRPr>
          </a:p>
          <a:p>
            <a:pPr algn="ctr"/>
            <a:r>
              <a:rPr lang="ja-JP" altLang="en-US" sz="2000" dirty="0" smtClean="0">
                <a:latin typeface="+mn-ea"/>
              </a:rPr>
              <a:t>－専門医制度を学び、これからのキャリアを考える－</a:t>
            </a:r>
            <a:endParaRPr lang="en-US" altLang="ja-JP" sz="2000" dirty="0">
              <a:latin typeface="+mn-ea"/>
            </a:endParaRPr>
          </a:p>
          <a:p>
            <a:pPr algn="ctr"/>
            <a:endParaRPr lang="en-US" altLang="ja-JP" sz="2000" b="1" dirty="0">
              <a:latin typeface="+mn-ea"/>
            </a:endParaRPr>
          </a:p>
          <a:p>
            <a:pPr algn="ctr"/>
            <a:r>
              <a:rPr lang="ja-JP" altLang="en-US" sz="2000" b="1" dirty="0">
                <a:latin typeface="+mn-ea"/>
              </a:rPr>
              <a:t>　</a:t>
            </a:r>
            <a:r>
              <a:rPr lang="ja-JP" altLang="en-US" sz="2000" b="1" dirty="0" smtClean="0">
                <a:latin typeface="+mn-ea"/>
              </a:rPr>
              <a:t>　　　　　　　　　　　　　　申込締切：</a:t>
            </a:r>
            <a:r>
              <a:rPr lang="ja-JP" altLang="ja-JP" sz="2000" b="1" dirty="0" smtClean="0">
                <a:latin typeface="+mn-ea"/>
              </a:rPr>
              <a:t>平成</a:t>
            </a:r>
            <a:r>
              <a:rPr lang="ja-JP" altLang="en-US" sz="2000" b="1" dirty="0" smtClean="0">
                <a:latin typeface="+mn-ea"/>
              </a:rPr>
              <a:t>２８</a:t>
            </a:r>
            <a:r>
              <a:rPr lang="ja-JP" altLang="ja-JP" sz="2000" b="1" dirty="0" smtClean="0">
                <a:latin typeface="+mn-ea"/>
              </a:rPr>
              <a:t>年</a:t>
            </a:r>
            <a:r>
              <a:rPr lang="ja-JP" altLang="en-US" sz="2000" b="1" dirty="0" smtClean="0">
                <a:latin typeface="+mn-ea"/>
              </a:rPr>
              <a:t>７</a:t>
            </a:r>
            <a:r>
              <a:rPr lang="ja-JP" altLang="ja-JP" sz="2000" b="1" dirty="0" smtClean="0">
                <a:latin typeface="+mn-ea"/>
              </a:rPr>
              <a:t>月</a:t>
            </a:r>
            <a:r>
              <a:rPr lang="ja-JP" altLang="en-US" sz="2000" b="1" dirty="0" smtClean="0">
                <a:latin typeface="+mn-ea"/>
              </a:rPr>
              <a:t>２０</a:t>
            </a:r>
            <a:r>
              <a:rPr lang="ja-JP" altLang="ja-JP" sz="2000" b="1" dirty="0" smtClean="0">
                <a:latin typeface="+mn-ea"/>
              </a:rPr>
              <a:t>日</a:t>
            </a:r>
            <a:r>
              <a:rPr lang="ja-JP" altLang="en-US" sz="2000" b="1" dirty="0" smtClean="0">
                <a:latin typeface="+mn-ea"/>
              </a:rPr>
              <a:t>（水）　</a:t>
            </a:r>
            <a:endParaRPr lang="en-US" altLang="ja-JP" sz="2000" b="1" dirty="0" smtClean="0">
              <a:latin typeface="+mn-ea"/>
            </a:endParaRPr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5417693" y="3573756"/>
            <a:ext cx="20409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 dirty="0" smtClean="0"/>
              <a:t>平成２８年　　　月　　　日</a:t>
            </a:r>
            <a:endParaRPr kumimoji="1" lang="ja-JP" altLang="en-US" sz="1400" dirty="0"/>
          </a:p>
        </p:txBody>
      </p:sp>
      <p:graphicFrame>
        <p:nvGraphicFramePr>
          <p:cNvPr id="23" name="表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9316375"/>
              </p:ext>
            </p:extLst>
          </p:nvPr>
        </p:nvGraphicFramePr>
        <p:xfrm>
          <a:off x="542611" y="5484607"/>
          <a:ext cx="6672105" cy="430282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605813"/>
                <a:gridCol w="4066292"/>
              </a:tblGrid>
              <a:tr h="926192">
                <a:tc gridSpan="2">
                  <a:txBody>
                    <a:bodyPr/>
                    <a:lstStyle/>
                    <a:p>
                      <a:pPr algn="l"/>
                      <a:r>
                        <a:rPr kumimoji="1" lang="ja-JP" altLang="en-US" sz="1800" dirty="0" smtClean="0">
                          <a:solidFill>
                            <a:sysClr val="windowText" lastClr="000000"/>
                          </a:solidFill>
                        </a:rPr>
                        <a:t>　所属</a:t>
                      </a:r>
                      <a:r>
                        <a:rPr kumimoji="1" lang="ja-JP" altLang="en-US" sz="1600" dirty="0" smtClean="0">
                          <a:solidFill>
                            <a:sysClr val="windowText" lastClr="000000"/>
                          </a:solidFill>
                        </a:rPr>
                        <a:t>（医療機関または大学名）</a:t>
                      </a:r>
                      <a:endParaRPr kumimoji="1" lang="ja-JP" altLang="en-US" sz="16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1800" dirty="0" smtClean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 anchorCtr="1"/>
                </a:tc>
              </a:tr>
              <a:tr h="549838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800" dirty="0" smtClean="0">
                          <a:solidFill>
                            <a:sysClr val="windowText" lastClr="000000"/>
                          </a:solidFill>
                        </a:rPr>
                        <a:t>ふりがな</a:t>
                      </a:r>
                      <a:endParaRPr kumimoji="1" lang="en-US" altLang="ja-JP" sz="1800" dirty="0" smtClean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ctr"/>
                      <a:r>
                        <a:rPr kumimoji="1" lang="ja-JP" altLang="en-US" sz="1800" dirty="0" smtClean="0">
                          <a:solidFill>
                            <a:sysClr val="windowText" lastClr="000000"/>
                          </a:solidFill>
                        </a:rPr>
                        <a:t>氏　　　名</a:t>
                      </a:r>
                      <a:endParaRPr kumimoji="1" lang="ja-JP" altLang="en-US" sz="18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 anchor="ctr" anchorCtr="1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800" dirty="0" smtClean="0">
                          <a:solidFill>
                            <a:sysClr val="windowText" lastClr="000000"/>
                          </a:solidFill>
                        </a:rPr>
                        <a:t>診療科・職名または学年</a:t>
                      </a:r>
                    </a:p>
                  </a:txBody>
                  <a:tcPr anchor="ctr" anchorCtr="1"/>
                </a:tc>
              </a:tr>
              <a:tr h="1091774"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</a:tr>
              <a:tr h="1613400">
                <a:tc gridSpan="2">
                  <a:txBody>
                    <a:bodyPr/>
                    <a:lstStyle/>
                    <a:p>
                      <a:pPr algn="l"/>
                      <a:r>
                        <a:rPr kumimoji="1" lang="ja-JP" altLang="en-US" sz="1800" dirty="0" smtClean="0">
                          <a:solidFill>
                            <a:sysClr val="windowText" lastClr="000000"/>
                          </a:solidFill>
                        </a:rPr>
                        <a:t>託児室の利用　　　　　　有　　・　　　無</a:t>
                      </a:r>
                      <a:endParaRPr kumimoji="1" lang="en-US" altLang="ja-JP" sz="1800" dirty="0" smtClean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l"/>
                      <a:endParaRPr kumimoji="1" lang="en-US" altLang="ja-JP" sz="1800" dirty="0" smtClean="0">
                        <a:solidFill>
                          <a:sysClr val="windowText" lastClr="000000"/>
                        </a:solidFill>
                      </a:endParaRPr>
                    </a:p>
                    <a:p>
                      <a:r>
                        <a:rPr kumimoji="1" lang="ja-JP" altLang="ja-JP" sz="153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お子様　</a:t>
                      </a:r>
                      <a:r>
                        <a:rPr kumimoji="1" lang="en-US" altLang="ja-JP" sz="1531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氏名</a:t>
                      </a:r>
                      <a:r>
                        <a:rPr kumimoji="1" lang="en-US" altLang="ja-JP" sz="153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kumimoji="1" lang="ja-JP" altLang="en-US" sz="153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ふりがな</a:t>
                      </a:r>
                      <a:r>
                        <a:rPr kumimoji="1" lang="en-US" altLang="ja-JP" sz="153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r>
                        <a:rPr kumimoji="1" lang="ja-JP" altLang="ja-JP" sz="1531" u="sng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　　　　　　　　　　　　　　</a:t>
                      </a:r>
                      <a:r>
                        <a:rPr kumimoji="1" lang="ja-JP" altLang="ja-JP" sz="153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　</a:t>
                      </a:r>
                      <a:r>
                        <a:rPr kumimoji="1" lang="en-US" altLang="ja-JP" sz="153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（(</a:t>
                      </a:r>
                      <a:r>
                        <a:rPr kumimoji="1" lang="ja-JP" altLang="en-US" sz="153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年齢・性別</a:t>
                      </a:r>
                      <a:r>
                        <a:rPr kumimoji="1" lang="en-US" altLang="ja-JP" sz="153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r>
                        <a:rPr kumimoji="1" lang="ja-JP" altLang="en-US" sz="153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　</a:t>
                      </a:r>
                      <a:r>
                        <a:rPr kumimoji="1" lang="ja-JP" altLang="ja-JP" sz="153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歳　</a:t>
                      </a:r>
                      <a:r>
                        <a:rPr kumimoji="1" lang="ja-JP" altLang="ja-JP" sz="1531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ヶ</a:t>
                      </a:r>
                      <a:r>
                        <a:rPr kumimoji="1" lang="ja-JP" altLang="ja-JP" sz="153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月、男・女）</a:t>
                      </a:r>
                    </a:p>
                    <a:p>
                      <a:r>
                        <a:rPr kumimoji="1" lang="en-US" altLang="ja-JP" sz="153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endParaRPr kumimoji="1" lang="ja-JP" altLang="ja-JP" sz="1531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kumimoji="1" lang="ja-JP" altLang="ja-JP" sz="153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お子様　</a:t>
                      </a:r>
                      <a:r>
                        <a:rPr kumimoji="1" lang="en-US" altLang="ja-JP" sz="1531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氏名</a:t>
                      </a:r>
                      <a:r>
                        <a:rPr kumimoji="1" lang="en-US" altLang="ja-JP" sz="153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kumimoji="1" lang="ja-JP" altLang="en-US" sz="153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ふりがな</a:t>
                      </a:r>
                      <a:r>
                        <a:rPr kumimoji="1" lang="en-US" altLang="ja-JP" sz="153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r>
                        <a:rPr kumimoji="1" lang="ja-JP" altLang="ja-JP" sz="1531" u="sng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　　　　　　　　　　　　　　</a:t>
                      </a:r>
                      <a:r>
                        <a:rPr kumimoji="1" lang="ja-JP" altLang="ja-JP" sz="153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　</a:t>
                      </a:r>
                      <a:r>
                        <a:rPr kumimoji="1" lang="en-US" altLang="ja-JP" sz="153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（(</a:t>
                      </a:r>
                      <a:r>
                        <a:rPr kumimoji="1" lang="ja-JP" altLang="en-US" sz="153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年齢・性別</a:t>
                      </a:r>
                      <a:r>
                        <a:rPr kumimoji="1" lang="en-US" altLang="ja-JP" sz="153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  <a:r>
                        <a:rPr kumimoji="1" lang="ja-JP" altLang="en-US" sz="153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　</a:t>
                      </a:r>
                      <a:r>
                        <a:rPr kumimoji="1" lang="ja-JP" altLang="ja-JP" sz="153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歳　</a:t>
                      </a:r>
                      <a:r>
                        <a:rPr kumimoji="1" lang="ja-JP" altLang="ja-JP" sz="1531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ヶ</a:t>
                      </a:r>
                      <a:r>
                        <a:rPr kumimoji="1" lang="ja-JP" altLang="ja-JP" sz="153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月、男・女）</a:t>
                      </a:r>
                    </a:p>
                    <a:p>
                      <a:pPr algn="ctr"/>
                      <a:endParaRPr kumimoji="1" lang="ja-JP" altLang="en-US" sz="20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20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2" name="正方形/長方形 11"/>
          <p:cNvSpPr/>
          <p:nvPr/>
        </p:nvSpPr>
        <p:spPr>
          <a:xfrm>
            <a:off x="716232" y="10277605"/>
            <a:ext cx="631303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1600" dirty="0" smtClean="0">
                <a:latin typeface="+mj-ea"/>
              </a:rPr>
              <a:t>＊個人情報は適切に管理し、セミナーの連絡のみに使用いたします。</a:t>
            </a:r>
            <a:endParaRPr lang="en-US" altLang="ja-JP" sz="1600" dirty="0">
              <a:latin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05565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配色A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9F2936"/>
      </a:accent1>
      <a:accent2>
        <a:srgbClr val="F07F09"/>
      </a:accent2>
      <a:accent3>
        <a:srgbClr val="604878"/>
      </a:accent3>
      <a:accent4>
        <a:srgbClr val="4E8542"/>
      </a:accent4>
      <a:accent5>
        <a:srgbClr val="1B587C"/>
      </a:accent5>
      <a:accent6>
        <a:srgbClr val="C19859"/>
      </a:accent6>
      <a:hlink>
        <a:srgbClr val="6B9F25"/>
      </a:hlink>
      <a:folHlink>
        <a:srgbClr val="B26B02"/>
      </a:folHlink>
    </a:clrScheme>
    <a:fontScheme name="Office テーマ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32.potx" id="{A2FFFB87-B135-4F6F-93C3-31EBF096B488}" vid="{48EE3F0C-4BC7-4324-B8FB-B9F6BD660F7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17年金セミナー</Template>
  <TotalTime>0</TotalTime>
  <Words>178</Words>
  <Application>Microsoft Office PowerPoint</Application>
  <PresentationFormat>ユーザー設定</PresentationFormat>
  <Paragraphs>46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10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13" baseType="lpstr">
      <vt:lpstr>HGS明朝E</vt:lpstr>
      <vt:lpstr>HGｺﾞｼｯｸM</vt:lpstr>
      <vt:lpstr>ＭＳ Ｐゴシック</vt:lpstr>
      <vt:lpstr>ＭＳ ゴシック</vt:lpstr>
      <vt:lpstr>ＭＳ 明朝</vt:lpstr>
      <vt:lpstr>メイリオ</vt:lpstr>
      <vt:lpstr>Arial</vt:lpstr>
      <vt:lpstr>Calibri</vt:lpstr>
      <vt:lpstr>Calibri Light</vt:lpstr>
      <vt:lpstr>Times New Roman</vt:lpstr>
      <vt:lpstr>Office テーマ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2015-04-28T11:58:26Z</dcterms:created>
  <dcterms:modified xsi:type="dcterms:W3CDTF">2016-07-12T07:57:23Z</dcterms:modified>
</cp:coreProperties>
</file>